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Lst>
  <p:sldSz cy="6858000" cx="12192000"/>
  <p:notesSz cx="6858000" cy="9144000"/>
  <p:embeddedFontLst>
    <p:embeddedFont>
      <p:font typeface="Montserrat"/>
      <p:regular r:id="rId34"/>
      <p:bold r:id="rId35"/>
      <p:italic r:id="rId36"/>
      <p:boldItalic r:id="rId3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2D200454-40CA-4A62-9FC3-DE9A4176ACB9}">
      <p15:notesGuideLst>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notesViewPr>
    <p:cSldViewPr snapToGrid="0">
      <p:cViewPr varScale="1">
        <p:scale>
          <a:sx n="100" d="100"/>
          <a:sy n="100" d="100"/>
        </p:scale>
        <p:origin x="0" y="0"/>
      </p:cViewPr>
      <p:guideLst>
        <p:guide pos="2880" orient="horz"/>
        <p:guide pos="2160"/>
      </p:guideLst>
    </p:cSldViewPr>
  </p:notes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font" Target="fonts/Montserrat-bold.fntdata"/><Relationship Id="rId12" Type="http://schemas.openxmlformats.org/officeDocument/2006/relationships/slide" Target="slides/slide7.xml"/><Relationship Id="rId34" Type="http://schemas.openxmlformats.org/officeDocument/2006/relationships/font" Target="fonts/Montserrat-regular.fntdata"/><Relationship Id="rId15" Type="http://schemas.openxmlformats.org/officeDocument/2006/relationships/slide" Target="slides/slide10.xml"/><Relationship Id="rId37" Type="http://schemas.openxmlformats.org/officeDocument/2006/relationships/font" Target="fonts/Montserrat-boldItalic.fntdata"/><Relationship Id="rId14" Type="http://schemas.openxmlformats.org/officeDocument/2006/relationships/slide" Target="slides/slide9.xml"/><Relationship Id="rId36" Type="http://schemas.openxmlformats.org/officeDocument/2006/relationships/font" Target="fonts/Montserrat-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ru-RU"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6" name="Google Shape;176;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2b4d6b14468_0_29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2b4d6b14468_0_29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7" name="Google Shape;287;g2b4d6b14468_0_29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ru-RU"/>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2b4d6b14468_0_3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2b4d6b14468_0_35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6" name="Google Shape;306;g2b4d6b14468_0_35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ru-RU"/>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2b4d6b14468_0_36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2b4d6b14468_0_36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7" name="Google Shape;317;g2b4d6b14468_0_36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ru-RU"/>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2b4d6b14468_0_37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2b4d6b14468_0_37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9" name="Google Shape;329;g2b4d6b14468_0_37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ru-RU"/>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2b4d6b14468_0_39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2b4d6b14468_0_39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0" name="Google Shape;340;g2b4d6b14468_0_39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ru-RU"/>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2b4d6b14468_0_40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2b4d6b14468_0_40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1" name="Google Shape;351;g2b4d6b14468_0_40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ru-RU"/>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2b4d6b14468_0_4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2b4d6b14468_0_41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3" name="Google Shape;363;g2b4d6b14468_0_41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ru-RU"/>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2b4d6b14468_0_4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2b4d6b14468_0_42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5" name="Google Shape;375;g2b4d6b14468_0_42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ru-RU"/>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g2b4d6b14468_0_4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86" name="Google Shape;386;g2b4d6b14468_0_44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7" name="Google Shape;387;g2b4d6b14468_0_44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ru-RU"/>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2b4d6b14468_0_4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97" name="Google Shape;397;g2b4d6b14468_0_45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8" name="Google Shape;398;g2b4d6b14468_0_45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ru-RU"/>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21b6b11a83d_0_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21b6b11a83d_0_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6" name="Google Shape;186;g21b6b11a83d_0_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ru-RU"/>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g2b4d6b14468_0_46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15" name="Google Shape;415;g2b4d6b14468_0_46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6" name="Google Shape;416;g2b4d6b14468_0_46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ru-RU"/>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g2b4d6b14468_0_47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26" name="Google Shape;426;g2b4d6b14468_0_47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7" name="Google Shape;427;g2b4d6b14468_0_47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ru-RU"/>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g2b4d6b14468_0_49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46" name="Google Shape;446;g2b4d6b14468_0_49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7" name="Google Shape;447;g2b4d6b14468_0_49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ru-RU"/>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g2b4d6b14468_0_50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69" name="Google Shape;469;g2b4d6b14468_0_50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0" name="Google Shape;470;g2b4d6b14468_0_50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ru-RU"/>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g2b4d6b14468_0_5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80" name="Google Shape;480;g2b4d6b14468_0_51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1" name="Google Shape;481;g2b4d6b14468_0_51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ru-RU"/>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g2b4d6b14468_0_5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95" name="Google Shape;495;g2b4d6b14468_0_52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6" name="Google Shape;496;g2b4d6b14468_0_52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ru-RU"/>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 name="Shape 505"/>
        <p:cNvGrpSpPr/>
        <p:nvPr/>
      </p:nvGrpSpPr>
      <p:grpSpPr>
        <a:xfrm>
          <a:off x="0" y="0"/>
          <a:ext cx="0" cy="0"/>
          <a:chOff x="0" y="0"/>
          <a:chExt cx="0" cy="0"/>
        </a:xfrm>
      </p:grpSpPr>
      <p:sp>
        <p:nvSpPr>
          <p:cNvPr id="506" name="Google Shape;506;g2b4d6b14468_0_5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07" name="Google Shape;507;g2b4d6b14468_0_53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8" name="Google Shape;508;g2b4d6b14468_0_53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ru-RU"/>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g2b4d6b14468_0_5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18" name="Google Shape;518;g2b4d6b14468_0_54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9" name="Google Shape;519;g2b4d6b14468_0_54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ru-RU"/>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 name="Shape 529"/>
        <p:cNvGrpSpPr/>
        <p:nvPr/>
      </p:nvGrpSpPr>
      <p:grpSpPr>
        <a:xfrm>
          <a:off x="0" y="0"/>
          <a:ext cx="0" cy="0"/>
          <a:chOff x="0" y="0"/>
          <a:chExt cx="0" cy="0"/>
        </a:xfrm>
      </p:grpSpPr>
      <p:sp>
        <p:nvSpPr>
          <p:cNvPr id="530" name="Google Shape;530;g2b4d6b14468_0_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31" name="Google Shape;531;g2b4d6b14468_0_3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2" name="Google Shape;532;g2b4d6b14468_0_3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ru-RU"/>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21b6b11a83d_0_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21b6b11a83d_0_2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7" name="Google Shape;197;g21b6b11a83d_0_2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ru-RU"/>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2b4d6b14468_0_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2b4d6b14468_0_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9" name="Google Shape;209;g2b4d6b14468_0_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ru-RU"/>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2b4d6b14468_0_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2b4d6b14468_0_2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2" name="Google Shape;222;g2b4d6b14468_0_2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ru-RU"/>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2b4d6b14468_0_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2b4d6b14468_0_1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2" name="Google Shape;232;g2b4d6b14468_0_1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ru-RU"/>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2b4d6b14468_0_2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2b4d6b14468_0_23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4" name="Google Shape;244;g2b4d6b14468_0_23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ru-RU"/>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2b4d6b14468_0_2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2b4d6b14468_0_25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5" name="Google Shape;255;g2b4d6b14468_0_25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ru-RU"/>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2b4d6b14468_0_28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2b4d6b14468_0_28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6" name="Google Shape;276;g2b4d6b14468_0_28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ru-RU"/>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 Id="rId3"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 Id="rId3"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 Id="rId3"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 Id="rId3"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 Id="rId3"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 Id="rId3"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 Id="rId3"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 Id="rId3"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 Id="rId3"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 Id="rId3"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 Id="rId3"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Обложка">
  <p:cSld name="Обложка">
    <p:bg>
      <p:bgPr>
        <a:blipFill>
          <a:blip r:embed="rId2">
            <a:alphaModFix/>
          </a:blip>
          <a:stretch>
            <a:fillRect/>
          </a:stretch>
        </a:blipFill>
      </p:bgPr>
    </p:bg>
    <p:spTree>
      <p:nvGrpSpPr>
        <p:cNvPr id="10" name="Shape 10"/>
        <p:cNvGrpSpPr/>
        <p:nvPr/>
      </p:nvGrpSpPr>
      <p:grpSpPr>
        <a:xfrm>
          <a:off x="0" y="0"/>
          <a:ext cx="0" cy="0"/>
          <a:chOff x="0" y="0"/>
          <a:chExt cx="0" cy="0"/>
        </a:xfrm>
      </p:grpSpPr>
      <p:pic>
        <p:nvPicPr>
          <p:cNvPr descr="A blue circle with white text&#10;&#10;Description automatically generated with low confidence" id="11" name="Google Shape;11;p2"/>
          <p:cNvPicPr preferRelativeResize="0"/>
          <p:nvPr/>
        </p:nvPicPr>
        <p:blipFill rotWithShape="1">
          <a:blip r:embed="rId3">
            <a:alphaModFix/>
          </a:blip>
          <a:srcRect b="0" l="0" r="0" t="0"/>
          <a:stretch/>
        </p:blipFill>
        <p:spPr>
          <a:xfrm>
            <a:off x="1013859" y="962173"/>
            <a:ext cx="886499" cy="886499"/>
          </a:xfrm>
          <a:prstGeom prst="rect">
            <a:avLst/>
          </a:prstGeom>
          <a:noFill/>
          <a:ln>
            <a:noFill/>
          </a:ln>
        </p:spPr>
      </p:pic>
      <p:cxnSp>
        <p:nvCxnSpPr>
          <p:cNvPr id="12" name="Google Shape;12;p2"/>
          <p:cNvCxnSpPr/>
          <p:nvPr/>
        </p:nvCxnSpPr>
        <p:spPr>
          <a:xfrm>
            <a:off x="6090212" y="985336"/>
            <a:ext cx="0" cy="840173"/>
          </a:xfrm>
          <a:prstGeom prst="straightConnector1">
            <a:avLst/>
          </a:prstGeom>
          <a:noFill/>
          <a:ln cap="flat" cmpd="sng" w="12700">
            <a:solidFill>
              <a:srgbClr val="102D69"/>
            </a:solidFill>
            <a:prstDash val="solid"/>
            <a:miter lim="800000"/>
            <a:headEnd len="sm" w="sm" type="none"/>
            <a:tailEnd len="sm" w="sm" type="none"/>
          </a:ln>
        </p:spPr>
      </p:cxnSp>
      <p:cxnSp>
        <p:nvCxnSpPr>
          <p:cNvPr id="13" name="Google Shape;13;p2"/>
          <p:cNvCxnSpPr/>
          <p:nvPr/>
        </p:nvCxnSpPr>
        <p:spPr>
          <a:xfrm>
            <a:off x="8642581" y="985336"/>
            <a:ext cx="0" cy="840173"/>
          </a:xfrm>
          <a:prstGeom prst="straightConnector1">
            <a:avLst/>
          </a:prstGeom>
          <a:noFill/>
          <a:ln cap="flat" cmpd="sng" w="12700">
            <a:solidFill>
              <a:srgbClr val="102D69"/>
            </a:solidFill>
            <a:prstDash val="solid"/>
            <a:miter lim="800000"/>
            <a:headEnd len="sm" w="sm" type="none"/>
            <a:tailEnd len="sm" w="sm" type="none"/>
          </a:ln>
        </p:spPr>
      </p:cxnSp>
      <p:cxnSp>
        <p:nvCxnSpPr>
          <p:cNvPr id="14" name="Google Shape;14;p2"/>
          <p:cNvCxnSpPr/>
          <p:nvPr/>
        </p:nvCxnSpPr>
        <p:spPr>
          <a:xfrm>
            <a:off x="11179047" y="985336"/>
            <a:ext cx="0" cy="840173"/>
          </a:xfrm>
          <a:prstGeom prst="straightConnector1">
            <a:avLst/>
          </a:prstGeom>
          <a:noFill/>
          <a:ln cap="flat" cmpd="sng" w="12700">
            <a:solidFill>
              <a:srgbClr val="102D69"/>
            </a:solidFill>
            <a:prstDash val="solid"/>
            <a:miter lim="800000"/>
            <a:headEnd len="sm" w="sm" type="none"/>
            <a:tailEnd len="sm" w="sm" type="none"/>
          </a:ln>
        </p:spPr>
      </p:cxnSp>
      <p:sp>
        <p:nvSpPr>
          <p:cNvPr id="15" name="Google Shape;15;p2"/>
          <p:cNvSpPr txBox="1"/>
          <p:nvPr>
            <p:ph type="title"/>
          </p:nvPr>
        </p:nvSpPr>
        <p:spPr>
          <a:xfrm>
            <a:off x="1027967" y="2404670"/>
            <a:ext cx="7634059" cy="1978323"/>
          </a:xfrm>
          <a:prstGeom prst="rect">
            <a:avLst/>
          </a:prstGeom>
          <a:noFill/>
          <a:ln>
            <a:noFill/>
          </a:ln>
        </p:spPr>
        <p:txBody>
          <a:bodyPr anchorCtr="0" anchor="t" bIns="0" lIns="0" spcFirstLastPara="1" rIns="0" wrap="square" tIns="0">
            <a:normAutofit/>
          </a:bodyPr>
          <a:lstStyle>
            <a:lvl1pPr lvl="0" marR="0" rtl="0" algn="l">
              <a:lnSpc>
                <a:spcPct val="100000"/>
              </a:lnSpc>
              <a:spcBef>
                <a:spcPts val="0"/>
              </a:spcBef>
              <a:spcAft>
                <a:spcPts val="0"/>
              </a:spcAft>
              <a:buClr>
                <a:srgbClr val="0E2D69"/>
              </a:buClr>
              <a:buSzPts val="4300"/>
              <a:buFont typeface="Arial"/>
              <a:buNone/>
              <a:defRPr b="0" i="0" sz="4300" u="none" cap="none" strike="noStrike">
                <a:solidFill>
                  <a:srgbClr val="0E2D69"/>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6" name="Google Shape;16;p2"/>
          <p:cNvSpPr txBox="1"/>
          <p:nvPr>
            <p:ph idx="1" type="body"/>
          </p:nvPr>
        </p:nvSpPr>
        <p:spPr>
          <a:xfrm>
            <a:off x="2074947" y="1187841"/>
            <a:ext cx="3848717" cy="435163"/>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3pPr>
            <a:lvl4pPr indent="-228600" lvl="3" marL="1828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7" name="Google Shape;17;p2"/>
          <p:cNvSpPr txBox="1"/>
          <p:nvPr>
            <p:ph idx="2" type="body"/>
          </p:nvPr>
        </p:nvSpPr>
        <p:spPr>
          <a:xfrm>
            <a:off x="6259420" y="1173829"/>
            <a:ext cx="2278063" cy="463186"/>
          </a:xfrm>
          <a:prstGeom prst="rect">
            <a:avLst/>
          </a:prstGeom>
          <a:noFill/>
          <a:ln>
            <a:noFill/>
          </a:ln>
        </p:spPr>
        <p:txBody>
          <a:bodyPr anchorCtr="0" anchor="t" bIns="0" lIns="0" spcFirstLastPara="1" rIns="0" wrap="square" tIns="0">
            <a:normAutofit/>
          </a:bodyPr>
          <a:lstStyle>
            <a:lvl1pPr indent="-228600" lvl="0" marL="457200" marR="0" rtl="0" algn="l">
              <a:lnSpc>
                <a:spcPct val="100000"/>
              </a:lnSpc>
              <a:spcBef>
                <a:spcPts val="0"/>
              </a:spcBef>
              <a:spcAft>
                <a:spcPts val="0"/>
              </a:spcAft>
              <a:buClr>
                <a:srgbClr val="0E2D69"/>
              </a:buClr>
              <a:buSzPts val="1200"/>
              <a:buFont typeface="Arial"/>
              <a:buNone/>
              <a:defRPr b="0" i="0" sz="1200" u="none" cap="none" strike="noStrike">
                <a:solidFill>
                  <a:srgbClr val="0E2D69"/>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8" name="Google Shape;18;p2"/>
          <p:cNvSpPr txBox="1"/>
          <p:nvPr>
            <p:ph idx="3" type="body"/>
          </p:nvPr>
        </p:nvSpPr>
        <p:spPr>
          <a:xfrm>
            <a:off x="8786720" y="1173829"/>
            <a:ext cx="2217738" cy="463186"/>
          </a:xfrm>
          <a:prstGeom prst="rect">
            <a:avLst/>
          </a:prstGeom>
          <a:noFill/>
          <a:ln>
            <a:noFill/>
          </a:ln>
        </p:spPr>
        <p:txBody>
          <a:bodyPr anchorCtr="0" anchor="t" bIns="0" lIns="0" spcFirstLastPara="1" rIns="0" wrap="square" tIns="0">
            <a:normAutofit/>
          </a:bodyPr>
          <a:lstStyle>
            <a:lvl1pPr indent="-228600" lvl="0" marL="457200" marR="0" rtl="0" algn="l">
              <a:lnSpc>
                <a:spcPct val="100000"/>
              </a:lnSpc>
              <a:spcBef>
                <a:spcPts val="0"/>
              </a:spcBef>
              <a:spcAft>
                <a:spcPts val="0"/>
              </a:spcAft>
              <a:buClr>
                <a:srgbClr val="0E2D69"/>
              </a:buClr>
              <a:buSzPts val="1200"/>
              <a:buFont typeface="Arial"/>
              <a:buNone/>
              <a:defRPr b="0" i="0" sz="1200" u="none" cap="none" strike="noStrike">
                <a:solidFill>
                  <a:srgbClr val="0E2D69"/>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9" name="Google Shape;19;p2"/>
          <p:cNvSpPr txBox="1"/>
          <p:nvPr>
            <p:ph idx="4" type="body"/>
          </p:nvPr>
        </p:nvSpPr>
        <p:spPr>
          <a:xfrm>
            <a:off x="1027967" y="4824914"/>
            <a:ext cx="7625267" cy="652860"/>
          </a:xfrm>
          <a:prstGeom prst="rect">
            <a:avLst/>
          </a:prstGeom>
          <a:noFill/>
          <a:ln>
            <a:noFill/>
          </a:ln>
        </p:spPr>
        <p:txBody>
          <a:bodyPr anchorCtr="0" anchor="t" bIns="0" lIns="0" spcFirstLastPara="1" rIns="0" wrap="square" tIns="0">
            <a:normAutofit/>
          </a:bodyPr>
          <a:lstStyle>
            <a:lvl1pPr indent="-228600" lvl="0" marL="457200" marR="0" rtl="0" algn="l">
              <a:lnSpc>
                <a:spcPct val="100000"/>
              </a:lnSpc>
              <a:spcBef>
                <a:spcPts val="0"/>
              </a:spcBef>
              <a:spcAft>
                <a:spcPts val="0"/>
              </a:spcAft>
              <a:buClr>
                <a:srgbClr val="0E2D69"/>
              </a:buClr>
              <a:buSzPts val="1600"/>
              <a:buFont typeface="Arial"/>
              <a:buNone/>
              <a:defRPr b="0" i="0" sz="1600" u="none" cap="none" strike="noStrike">
                <a:solidFill>
                  <a:srgbClr val="0E2D69"/>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Текст_2">
  <p:cSld name="Текст_2">
    <p:bg>
      <p:bgPr>
        <a:blipFill>
          <a:blip r:embed="rId2">
            <a:alphaModFix/>
          </a:blip>
          <a:stretch>
            <a:fillRect/>
          </a:stretch>
        </a:blipFill>
      </p:bgPr>
    </p:bg>
    <p:spTree>
      <p:nvGrpSpPr>
        <p:cNvPr id="131" name="Shape 131"/>
        <p:cNvGrpSpPr/>
        <p:nvPr/>
      </p:nvGrpSpPr>
      <p:grpSpPr>
        <a:xfrm>
          <a:off x="0" y="0"/>
          <a:ext cx="0" cy="0"/>
          <a:chOff x="0" y="0"/>
          <a:chExt cx="0" cy="0"/>
        </a:xfrm>
      </p:grpSpPr>
      <p:pic>
        <p:nvPicPr>
          <p:cNvPr descr="Icon&#10;&#10;Description automatically generated" id="132" name="Google Shape;132;p11"/>
          <p:cNvPicPr preferRelativeResize="0"/>
          <p:nvPr/>
        </p:nvPicPr>
        <p:blipFill rotWithShape="1">
          <a:blip r:embed="rId3">
            <a:alphaModFix/>
          </a:blip>
          <a:srcRect b="0" l="0" r="0" t="0"/>
          <a:stretch/>
        </p:blipFill>
        <p:spPr>
          <a:xfrm>
            <a:off x="517199" y="464363"/>
            <a:ext cx="448276" cy="448276"/>
          </a:xfrm>
          <a:prstGeom prst="rect">
            <a:avLst/>
          </a:prstGeom>
          <a:noFill/>
          <a:ln>
            <a:noFill/>
          </a:ln>
        </p:spPr>
      </p:pic>
      <p:cxnSp>
        <p:nvCxnSpPr>
          <p:cNvPr id="133" name="Google Shape;133;p11"/>
          <p:cNvCxnSpPr/>
          <p:nvPr/>
        </p:nvCxnSpPr>
        <p:spPr>
          <a:xfrm>
            <a:off x="3298686" y="464363"/>
            <a:ext cx="0" cy="586260"/>
          </a:xfrm>
          <a:prstGeom prst="straightConnector1">
            <a:avLst/>
          </a:prstGeom>
          <a:noFill/>
          <a:ln cap="flat" cmpd="sng" w="12700">
            <a:solidFill>
              <a:srgbClr val="102D69"/>
            </a:solidFill>
            <a:prstDash val="solid"/>
            <a:miter lim="800000"/>
            <a:headEnd len="sm" w="sm" type="none"/>
            <a:tailEnd len="sm" w="sm" type="none"/>
          </a:ln>
        </p:spPr>
      </p:cxnSp>
      <p:cxnSp>
        <p:nvCxnSpPr>
          <p:cNvPr id="134" name="Google Shape;134;p11"/>
          <p:cNvCxnSpPr/>
          <p:nvPr/>
        </p:nvCxnSpPr>
        <p:spPr>
          <a:xfrm>
            <a:off x="6099416" y="464363"/>
            <a:ext cx="0" cy="586260"/>
          </a:xfrm>
          <a:prstGeom prst="straightConnector1">
            <a:avLst/>
          </a:prstGeom>
          <a:noFill/>
          <a:ln cap="flat" cmpd="sng" w="12700">
            <a:solidFill>
              <a:srgbClr val="102D69"/>
            </a:solidFill>
            <a:prstDash val="solid"/>
            <a:miter lim="800000"/>
            <a:headEnd len="sm" w="sm" type="none"/>
            <a:tailEnd len="sm" w="sm" type="none"/>
          </a:ln>
        </p:spPr>
      </p:cxnSp>
      <p:cxnSp>
        <p:nvCxnSpPr>
          <p:cNvPr id="135" name="Google Shape;135;p11"/>
          <p:cNvCxnSpPr/>
          <p:nvPr/>
        </p:nvCxnSpPr>
        <p:spPr>
          <a:xfrm>
            <a:off x="10277081" y="464363"/>
            <a:ext cx="0" cy="586260"/>
          </a:xfrm>
          <a:prstGeom prst="straightConnector1">
            <a:avLst/>
          </a:prstGeom>
          <a:noFill/>
          <a:ln cap="flat" cmpd="sng" w="12700">
            <a:solidFill>
              <a:srgbClr val="102D69"/>
            </a:solidFill>
            <a:prstDash val="solid"/>
            <a:miter lim="800000"/>
            <a:headEnd len="sm" w="sm" type="none"/>
            <a:tailEnd len="sm" w="sm" type="none"/>
          </a:ln>
        </p:spPr>
      </p:cxnSp>
      <p:sp>
        <p:nvSpPr>
          <p:cNvPr id="136" name="Google Shape;136;p11"/>
          <p:cNvSpPr txBox="1"/>
          <p:nvPr/>
        </p:nvSpPr>
        <p:spPr>
          <a:xfrm>
            <a:off x="10410201" y="532278"/>
            <a:ext cx="671977" cy="30777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fld id="{00000000-1234-1234-1234-123412341234}" type="slidenum">
              <a:rPr lang="ru-RU" sz="2000">
                <a:solidFill>
                  <a:srgbClr val="102D69"/>
                </a:solidFill>
                <a:latin typeface="Arial"/>
                <a:ea typeface="Arial"/>
                <a:cs typeface="Arial"/>
                <a:sym typeface="Arial"/>
              </a:rPr>
              <a:t>‹#›</a:t>
            </a:fld>
            <a:endParaRPr sz="2000">
              <a:solidFill>
                <a:srgbClr val="102D69"/>
              </a:solidFill>
              <a:latin typeface="Arial"/>
              <a:ea typeface="Arial"/>
              <a:cs typeface="Arial"/>
              <a:sym typeface="Arial"/>
            </a:endParaRPr>
          </a:p>
        </p:txBody>
      </p:sp>
      <p:cxnSp>
        <p:nvCxnSpPr>
          <p:cNvPr id="137" name="Google Shape;137;p11"/>
          <p:cNvCxnSpPr/>
          <p:nvPr/>
        </p:nvCxnSpPr>
        <p:spPr>
          <a:xfrm>
            <a:off x="11643868" y="464363"/>
            <a:ext cx="0" cy="586260"/>
          </a:xfrm>
          <a:prstGeom prst="straightConnector1">
            <a:avLst/>
          </a:prstGeom>
          <a:noFill/>
          <a:ln cap="flat" cmpd="sng" w="12700">
            <a:solidFill>
              <a:srgbClr val="102D69"/>
            </a:solidFill>
            <a:prstDash val="solid"/>
            <a:miter lim="800000"/>
            <a:headEnd len="sm" w="sm" type="none"/>
            <a:tailEnd len="sm" w="sm" type="none"/>
          </a:ln>
        </p:spPr>
      </p:cxnSp>
      <p:sp>
        <p:nvSpPr>
          <p:cNvPr id="138" name="Google Shape;138;p11"/>
          <p:cNvSpPr txBox="1"/>
          <p:nvPr>
            <p:ph type="title"/>
          </p:nvPr>
        </p:nvSpPr>
        <p:spPr>
          <a:xfrm>
            <a:off x="585897" y="1447790"/>
            <a:ext cx="11057955" cy="777025"/>
          </a:xfrm>
          <a:prstGeom prst="rect">
            <a:avLst/>
          </a:prstGeom>
          <a:noFill/>
          <a:ln>
            <a:noFill/>
          </a:ln>
        </p:spPr>
        <p:txBody>
          <a:bodyPr anchorCtr="0" anchor="t" bIns="0" lIns="0" spcFirstLastPara="1" rIns="0" wrap="square" tIns="0">
            <a:normAutofit/>
          </a:bodyPr>
          <a:lstStyle>
            <a:lvl1pPr lvl="0" marR="0" rtl="0" algn="l">
              <a:lnSpc>
                <a:spcPct val="100000"/>
              </a:lnSpc>
              <a:spcBef>
                <a:spcPts val="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39" name="Google Shape;139;p11"/>
          <p:cNvSpPr txBox="1"/>
          <p:nvPr>
            <p:ph idx="1" type="body"/>
          </p:nvPr>
        </p:nvSpPr>
        <p:spPr>
          <a:xfrm>
            <a:off x="585897" y="2379663"/>
            <a:ext cx="11057971" cy="3745092"/>
          </a:xfrm>
          <a:prstGeom prst="rect">
            <a:avLst/>
          </a:prstGeom>
          <a:noFill/>
          <a:ln>
            <a:noFill/>
          </a:ln>
        </p:spPr>
        <p:txBody>
          <a:bodyPr anchorCtr="0" anchor="t" bIns="45700" lIns="0" spcFirstLastPara="1" rIns="0" wrap="square" tIns="0">
            <a:noAutofit/>
          </a:bodyPr>
          <a:lstStyle>
            <a:lvl1pPr indent="-228600" lvl="0" marL="457200" marR="0" rtl="0" algn="l">
              <a:lnSpc>
                <a:spcPct val="100000"/>
              </a:lnSpc>
              <a:spcBef>
                <a:spcPts val="1200"/>
              </a:spcBef>
              <a:spcAft>
                <a:spcPts val="0"/>
              </a:spcAft>
              <a:buClr>
                <a:srgbClr val="0E2D69"/>
              </a:buClr>
              <a:buSzPts val="1300"/>
              <a:buFont typeface="Arial"/>
              <a:buNone/>
              <a:defRPr b="0" i="0" sz="1300" u="none" cap="none" strike="noStrike">
                <a:solidFill>
                  <a:srgbClr val="0E2D69"/>
                </a:solidFill>
                <a:latin typeface="Arial"/>
                <a:ea typeface="Arial"/>
                <a:cs typeface="Arial"/>
                <a:sym typeface="Arial"/>
              </a:defRPr>
            </a:lvl1pPr>
            <a:lvl2pPr indent="-228600" lvl="1" marL="914400" marR="0" rtl="0" algn="l">
              <a:lnSpc>
                <a:spcPct val="100000"/>
              </a:lnSpc>
              <a:spcBef>
                <a:spcPts val="1000"/>
              </a:spcBef>
              <a:spcAft>
                <a:spcPts val="0"/>
              </a:spcAft>
              <a:buClr>
                <a:srgbClr val="0E2D69"/>
              </a:buClr>
              <a:buSzPts val="1300"/>
              <a:buFont typeface="Arial"/>
              <a:buNone/>
              <a:defRPr b="0" i="0" sz="1300" u="none" cap="none" strike="noStrike">
                <a:solidFill>
                  <a:srgbClr val="0E2D69"/>
                </a:solidFill>
                <a:latin typeface="Arial"/>
                <a:ea typeface="Arial"/>
                <a:cs typeface="Arial"/>
                <a:sym typeface="Arial"/>
              </a:defRPr>
            </a:lvl2pPr>
            <a:lvl3pPr indent="-228600" lvl="2" marL="1371600" marR="0" rtl="0" algn="l">
              <a:lnSpc>
                <a:spcPct val="100000"/>
              </a:lnSpc>
              <a:spcBef>
                <a:spcPts val="1000"/>
              </a:spcBef>
              <a:spcAft>
                <a:spcPts val="0"/>
              </a:spcAft>
              <a:buClr>
                <a:srgbClr val="0E2D69"/>
              </a:buClr>
              <a:buSzPts val="1300"/>
              <a:buFont typeface="Arial"/>
              <a:buNone/>
              <a:defRPr b="0" i="0" sz="1300" u="none" cap="none" strike="noStrike">
                <a:solidFill>
                  <a:srgbClr val="0E2D69"/>
                </a:solidFill>
                <a:latin typeface="Arial"/>
                <a:ea typeface="Arial"/>
                <a:cs typeface="Arial"/>
                <a:sym typeface="Arial"/>
              </a:defRPr>
            </a:lvl3pPr>
            <a:lvl4pPr indent="-228600" lvl="3" marL="1828800" marR="0" rtl="0" algn="l">
              <a:lnSpc>
                <a:spcPct val="100000"/>
              </a:lnSpc>
              <a:spcBef>
                <a:spcPts val="1000"/>
              </a:spcBef>
              <a:spcAft>
                <a:spcPts val="0"/>
              </a:spcAft>
              <a:buClr>
                <a:srgbClr val="0E2D69"/>
              </a:buClr>
              <a:buSzPts val="1300"/>
              <a:buFont typeface="Arial"/>
              <a:buNone/>
              <a:defRPr b="0" i="0" sz="1300" u="none" cap="none" strike="noStrike">
                <a:solidFill>
                  <a:srgbClr val="0E2D69"/>
                </a:solidFill>
                <a:latin typeface="Arial"/>
                <a:ea typeface="Arial"/>
                <a:cs typeface="Arial"/>
                <a:sym typeface="Arial"/>
              </a:defRPr>
            </a:lvl4pPr>
            <a:lvl5pPr indent="-228600" lvl="4" marL="2286000" marR="0" rtl="0" algn="l">
              <a:lnSpc>
                <a:spcPct val="100000"/>
              </a:lnSpc>
              <a:spcBef>
                <a:spcPts val="1000"/>
              </a:spcBef>
              <a:spcAft>
                <a:spcPts val="0"/>
              </a:spcAft>
              <a:buClr>
                <a:srgbClr val="0E2D69"/>
              </a:buClr>
              <a:buSzPts val="1300"/>
              <a:buFont typeface="Arial"/>
              <a:buNone/>
              <a:defRPr b="0" i="0" sz="1300" u="none" cap="none" strike="noStrike">
                <a:solidFill>
                  <a:srgbClr val="0E2D69"/>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40" name="Google Shape;140;p11"/>
          <p:cNvSpPr txBox="1"/>
          <p:nvPr>
            <p:ph idx="2" type="body"/>
          </p:nvPr>
        </p:nvSpPr>
        <p:spPr>
          <a:xfrm>
            <a:off x="1143689" y="540904"/>
            <a:ext cx="1901825" cy="415925"/>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1pPr>
            <a:lvl2pPr indent="-228600" lvl="1" marL="914400" marR="0" rtl="0" algn="l">
              <a:lnSpc>
                <a:spcPct val="10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2pPr>
            <a:lvl3pPr indent="-228600" lvl="2" marL="1371600" marR="0" rtl="0" algn="l">
              <a:lnSpc>
                <a:spcPct val="10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3pPr>
            <a:lvl4pPr indent="-228600" lvl="3" marL="1828800" marR="0" rtl="0" algn="l">
              <a:lnSpc>
                <a:spcPct val="10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lnSpc>
                <a:spcPct val="10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41" name="Google Shape;141;p11"/>
          <p:cNvSpPr txBox="1"/>
          <p:nvPr>
            <p:ph idx="3" type="body"/>
          </p:nvPr>
        </p:nvSpPr>
        <p:spPr>
          <a:xfrm>
            <a:off x="3459163" y="548720"/>
            <a:ext cx="2070100" cy="408109"/>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rgbClr val="0E2D69"/>
              </a:buClr>
              <a:buSzPts val="1000"/>
              <a:buFont typeface="Arial"/>
              <a:buNone/>
              <a:defRPr b="0" i="0" sz="1000" u="none" cap="none" strike="noStrike">
                <a:solidFill>
                  <a:srgbClr val="0E2D69"/>
                </a:solidFill>
                <a:latin typeface="Arial"/>
                <a:ea typeface="Arial"/>
                <a:cs typeface="Arial"/>
                <a:sym typeface="Arial"/>
              </a:defRPr>
            </a:lvl1pPr>
            <a:lvl2pPr indent="-228600" lvl="1" marL="914400" marR="0" rtl="0" algn="l">
              <a:lnSpc>
                <a:spcPct val="90000"/>
              </a:lnSpc>
              <a:spcBef>
                <a:spcPts val="500"/>
              </a:spcBef>
              <a:spcAft>
                <a:spcPts val="0"/>
              </a:spcAft>
              <a:buClr>
                <a:srgbClr val="0E2D69"/>
              </a:buClr>
              <a:buSzPts val="1000"/>
              <a:buFont typeface="Arial"/>
              <a:buNone/>
              <a:defRPr b="0" i="0" sz="1000" u="none" cap="none" strike="noStrike">
                <a:solidFill>
                  <a:srgbClr val="0E2D69"/>
                </a:solidFill>
                <a:latin typeface="Arial"/>
                <a:ea typeface="Arial"/>
                <a:cs typeface="Arial"/>
                <a:sym typeface="Arial"/>
              </a:defRPr>
            </a:lvl2pPr>
            <a:lvl3pPr indent="-228600" lvl="2" marL="1371600" marR="0" rtl="0" algn="l">
              <a:lnSpc>
                <a:spcPct val="90000"/>
              </a:lnSpc>
              <a:spcBef>
                <a:spcPts val="500"/>
              </a:spcBef>
              <a:spcAft>
                <a:spcPts val="0"/>
              </a:spcAft>
              <a:buClr>
                <a:srgbClr val="0E2D69"/>
              </a:buClr>
              <a:buSzPts val="1000"/>
              <a:buFont typeface="Arial"/>
              <a:buNone/>
              <a:defRPr b="0" i="0" sz="1000" u="none" cap="none" strike="noStrike">
                <a:solidFill>
                  <a:srgbClr val="0E2D69"/>
                </a:solidFill>
                <a:latin typeface="Arial"/>
                <a:ea typeface="Arial"/>
                <a:cs typeface="Arial"/>
                <a:sym typeface="Arial"/>
              </a:defRPr>
            </a:lvl3pPr>
            <a:lvl4pPr indent="-228600" lvl="3" marL="1828800" marR="0" rtl="0" algn="l">
              <a:lnSpc>
                <a:spcPct val="90000"/>
              </a:lnSpc>
              <a:spcBef>
                <a:spcPts val="500"/>
              </a:spcBef>
              <a:spcAft>
                <a:spcPts val="0"/>
              </a:spcAft>
              <a:buClr>
                <a:srgbClr val="0E2D69"/>
              </a:buClr>
              <a:buSzPts val="1000"/>
              <a:buFont typeface="Arial"/>
              <a:buNone/>
              <a:defRPr b="0" i="0" sz="1000" u="none" cap="none" strike="noStrike">
                <a:solidFill>
                  <a:srgbClr val="0E2D69"/>
                </a:solidFill>
                <a:latin typeface="Arial"/>
                <a:ea typeface="Arial"/>
                <a:cs typeface="Arial"/>
                <a:sym typeface="Arial"/>
              </a:defRPr>
            </a:lvl4pPr>
            <a:lvl5pPr indent="-228600" lvl="4" marL="2286000" marR="0" rtl="0" algn="l">
              <a:lnSpc>
                <a:spcPct val="90000"/>
              </a:lnSpc>
              <a:spcBef>
                <a:spcPts val="500"/>
              </a:spcBef>
              <a:spcAft>
                <a:spcPts val="0"/>
              </a:spcAft>
              <a:buClr>
                <a:srgbClr val="0E2D69"/>
              </a:buClr>
              <a:buSzPts val="1000"/>
              <a:buFont typeface="Arial"/>
              <a:buNone/>
              <a:defRPr b="0" i="0" sz="1000" u="none" cap="none" strike="noStrike">
                <a:solidFill>
                  <a:srgbClr val="0E2D69"/>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42" name="Google Shape;142;p11"/>
          <p:cNvSpPr txBox="1"/>
          <p:nvPr>
            <p:ph idx="4" type="body"/>
          </p:nvPr>
        </p:nvSpPr>
        <p:spPr>
          <a:xfrm>
            <a:off x="6259892" y="548720"/>
            <a:ext cx="2070100" cy="408109"/>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rgbClr val="0E2D69"/>
              </a:buClr>
              <a:buSzPts val="1000"/>
              <a:buFont typeface="Arial"/>
              <a:buNone/>
              <a:defRPr b="0" i="0" sz="1000" u="none" cap="none" strike="noStrike">
                <a:solidFill>
                  <a:srgbClr val="0E2D69"/>
                </a:solidFill>
                <a:latin typeface="Arial"/>
                <a:ea typeface="Arial"/>
                <a:cs typeface="Arial"/>
                <a:sym typeface="Arial"/>
              </a:defRPr>
            </a:lvl1pPr>
            <a:lvl2pPr indent="-228600" lvl="1" marL="914400" marR="0" rtl="0" algn="l">
              <a:lnSpc>
                <a:spcPct val="90000"/>
              </a:lnSpc>
              <a:spcBef>
                <a:spcPts val="500"/>
              </a:spcBef>
              <a:spcAft>
                <a:spcPts val="0"/>
              </a:spcAft>
              <a:buClr>
                <a:srgbClr val="0E2D69"/>
              </a:buClr>
              <a:buSzPts val="1000"/>
              <a:buFont typeface="Arial"/>
              <a:buNone/>
              <a:defRPr b="0" i="0" sz="1000" u="none" cap="none" strike="noStrike">
                <a:solidFill>
                  <a:srgbClr val="0E2D69"/>
                </a:solidFill>
                <a:latin typeface="Arial"/>
                <a:ea typeface="Arial"/>
                <a:cs typeface="Arial"/>
                <a:sym typeface="Arial"/>
              </a:defRPr>
            </a:lvl2pPr>
            <a:lvl3pPr indent="-228600" lvl="2" marL="1371600" marR="0" rtl="0" algn="l">
              <a:lnSpc>
                <a:spcPct val="90000"/>
              </a:lnSpc>
              <a:spcBef>
                <a:spcPts val="500"/>
              </a:spcBef>
              <a:spcAft>
                <a:spcPts val="0"/>
              </a:spcAft>
              <a:buClr>
                <a:srgbClr val="0E2D69"/>
              </a:buClr>
              <a:buSzPts val="1000"/>
              <a:buFont typeface="Arial"/>
              <a:buNone/>
              <a:defRPr b="0" i="0" sz="1000" u="none" cap="none" strike="noStrike">
                <a:solidFill>
                  <a:srgbClr val="0E2D69"/>
                </a:solidFill>
                <a:latin typeface="Arial"/>
                <a:ea typeface="Arial"/>
                <a:cs typeface="Arial"/>
                <a:sym typeface="Arial"/>
              </a:defRPr>
            </a:lvl3pPr>
            <a:lvl4pPr indent="-228600" lvl="3" marL="1828800" marR="0" rtl="0" algn="l">
              <a:lnSpc>
                <a:spcPct val="90000"/>
              </a:lnSpc>
              <a:spcBef>
                <a:spcPts val="500"/>
              </a:spcBef>
              <a:spcAft>
                <a:spcPts val="0"/>
              </a:spcAft>
              <a:buClr>
                <a:srgbClr val="0E2D69"/>
              </a:buClr>
              <a:buSzPts val="1000"/>
              <a:buFont typeface="Arial"/>
              <a:buNone/>
              <a:defRPr b="0" i="0" sz="1000" u="none" cap="none" strike="noStrike">
                <a:solidFill>
                  <a:srgbClr val="0E2D69"/>
                </a:solidFill>
                <a:latin typeface="Arial"/>
                <a:ea typeface="Arial"/>
                <a:cs typeface="Arial"/>
                <a:sym typeface="Arial"/>
              </a:defRPr>
            </a:lvl4pPr>
            <a:lvl5pPr indent="-228600" lvl="4" marL="2286000" marR="0" rtl="0" algn="l">
              <a:lnSpc>
                <a:spcPct val="90000"/>
              </a:lnSpc>
              <a:spcBef>
                <a:spcPts val="500"/>
              </a:spcBef>
              <a:spcAft>
                <a:spcPts val="0"/>
              </a:spcAft>
              <a:buClr>
                <a:srgbClr val="0E2D69"/>
              </a:buClr>
              <a:buSzPts val="1000"/>
              <a:buFont typeface="Arial"/>
              <a:buNone/>
              <a:defRPr b="0" i="0" sz="1000" u="none" cap="none" strike="noStrike">
                <a:solidFill>
                  <a:srgbClr val="0E2D69"/>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Текст_3">
  <p:cSld name="Текст_3">
    <p:bg>
      <p:bgPr>
        <a:blipFill>
          <a:blip r:embed="rId2">
            <a:alphaModFix/>
          </a:blip>
          <a:stretch>
            <a:fillRect/>
          </a:stretch>
        </a:blipFill>
      </p:bgPr>
    </p:bg>
    <p:spTree>
      <p:nvGrpSpPr>
        <p:cNvPr id="143" name="Shape 143"/>
        <p:cNvGrpSpPr/>
        <p:nvPr/>
      </p:nvGrpSpPr>
      <p:grpSpPr>
        <a:xfrm>
          <a:off x="0" y="0"/>
          <a:ext cx="0" cy="0"/>
          <a:chOff x="0" y="0"/>
          <a:chExt cx="0" cy="0"/>
        </a:xfrm>
      </p:grpSpPr>
      <p:pic>
        <p:nvPicPr>
          <p:cNvPr descr="Icon&#10;&#10;Description automatically generated" id="144" name="Google Shape;144;p12"/>
          <p:cNvPicPr preferRelativeResize="0"/>
          <p:nvPr/>
        </p:nvPicPr>
        <p:blipFill rotWithShape="1">
          <a:blip r:embed="rId3">
            <a:alphaModFix/>
          </a:blip>
          <a:srcRect b="0" l="0" r="0" t="0"/>
          <a:stretch/>
        </p:blipFill>
        <p:spPr>
          <a:xfrm>
            <a:off x="517199" y="464363"/>
            <a:ext cx="448276" cy="448276"/>
          </a:xfrm>
          <a:prstGeom prst="rect">
            <a:avLst/>
          </a:prstGeom>
          <a:noFill/>
          <a:ln>
            <a:noFill/>
          </a:ln>
        </p:spPr>
      </p:pic>
      <p:cxnSp>
        <p:nvCxnSpPr>
          <p:cNvPr id="145" name="Google Shape;145;p12"/>
          <p:cNvCxnSpPr/>
          <p:nvPr/>
        </p:nvCxnSpPr>
        <p:spPr>
          <a:xfrm>
            <a:off x="3298686" y="464363"/>
            <a:ext cx="0" cy="586260"/>
          </a:xfrm>
          <a:prstGeom prst="straightConnector1">
            <a:avLst/>
          </a:prstGeom>
          <a:noFill/>
          <a:ln cap="flat" cmpd="sng" w="12700">
            <a:solidFill>
              <a:srgbClr val="102D69"/>
            </a:solidFill>
            <a:prstDash val="solid"/>
            <a:miter lim="800000"/>
            <a:headEnd len="sm" w="sm" type="none"/>
            <a:tailEnd len="sm" w="sm" type="none"/>
          </a:ln>
        </p:spPr>
      </p:cxnSp>
      <p:cxnSp>
        <p:nvCxnSpPr>
          <p:cNvPr id="146" name="Google Shape;146;p12"/>
          <p:cNvCxnSpPr/>
          <p:nvPr/>
        </p:nvCxnSpPr>
        <p:spPr>
          <a:xfrm>
            <a:off x="6099416" y="464363"/>
            <a:ext cx="0" cy="586260"/>
          </a:xfrm>
          <a:prstGeom prst="straightConnector1">
            <a:avLst/>
          </a:prstGeom>
          <a:noFill/>
          <a:ln cap="flat" cmpd="sng" w="12700">
            <a:solidFill>
              <a:srgbClr val="102D69"/>
            </a:solidFill>
            <a:prstDash val="solid"/>
            <a:miter lim="800000"/>
            <a:headEnd len="sm" w="sm" type="none"/>
            <a:tailEnd len="sm" w="sm" type="none"/>
          </a:ln>
        </p:spPr>
      </p:cxnSp>
      <p:cxnSp>
        <p:nvCxnSpPr>
          <p:cNvPr id="147" name="Google Shape;147;p12"/>
          <p:cNvCxnSpPr/>
          <p:nvPr/>
        </p:nvCxnSpPr>
        <p:spPr>
          <a:xfrm>
            <a:off x="10277081" y="464363"/>
            <a:ext cx="0" cy="586260"/>
          </a:xfrm>
          <a:prstGeom prst="straightConnector1">
            <a:avLst/>
          </a:prstGeom>
          <a:noFill/>
          <a:ln cap="flat" cmpd="sng" w="12700">
            <a:solidFill>
              <a:srgbClr val="102D69"/>
            </a:solidFill>
            <a:prstDash val="solid"/>
            <a:miter lim="800000"/>
            <a:headEnd len="sm" w="sm" type="none"/>
            <a:tailEnd len="sm" w="sm" type="none"/>
          </a:ln>
        </p:spPr>
      </p:cxnSp>
      <p:sp>
        <p:nvSpPr>
          <p:cNvPr id="148" name="Google Shape;148;p12"/>
          <p:cNvSpPr txBox="1"/>
          <p:nvPr/>
        </p:nvSpPr>
        <p:spPr>
          <a:xfrm>
            <a:off x="10410201" y="532278"/>
            <a:ext cx="671977" cy="30777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fld id="{00000000-1234-1234-1234-123412341234}" type="slidenum">
              <a:rPr lang="ru-RU" sz="2000">
                <a:solidFill>
                  <a:srgbClr val="102D69"/>
                </a:solidFill>
                <a:latin typeface="Arial"/>
                <a:ea typeface="Arial"/>
                <a:cs typeface="Arial"/>
                <a:sym typeface="Arial"/>
              </a:rPr>
              <a:t>‹#›</a:t>
            </a:fld>
            <a:endParaRPr sz="2000">
              <a:solidFill>
                <a:srgbClr val="102D69"/>
              </a:solidFill>
              <a:latin typeface="Arial"/>
              <a:ea typeface="Arial"/>
              <a:cs typeface="Arial"/>
              <a:sym typeface="Arial"/>
            </a:endParaRPr>
          </a:p>
        </p:txBody>
      </p:sp>
      <p:cxnSp>
        <p:nvCxnSpPr>
          <p:cNvPr id="149" name="Google Shape;149;p12"/>
          <p:cNvCxnSpPr/>
          <p:nvPr/>
        </p:nvCxnSpPr>
        <p:spPr>
          <a:xfrm>
            <a:off x="11643868" y="464363"/>
            <a:ext cx="0" cy="586260"/>
          </a:xfrm>
          <a:prstGeom prst="straightConnector1">
            <a:avLst/>
          </a:prstGeom>
          <a:noFill/>
          <a:ln cap="flat" cmpd="sng" w="12700">
            <a:solidFill>
              <a:srgbClr val="102D69"/>
            </a:solidFill>
            <a:prstDash val="solid"/>
            <a:miter lim="800000"/>
            <a:headEnd len="sm" w="sm" type="none"/>
            <a:tailEnd len="sm" w="sm" type="none"/>
          </a:ln>
        </p:spPr>
      </p:cxnSp>
      <p:sp>
        <p:nvSpPr>
          <p:cNvPr id="150" name="Google Shape;150;p12"/>
          <p:cNvSpPr txBox="1"/>
          <p:nvPr>
            <p:ph idx="1" type="body"/>
          </p:nvPr>
        </p:nvSpPr>
        <p:spPr>
          <a:xfrm>
            <a:off x="585898" y="2379663"/>
            <a:ext cx="4322531" cy="2399371"/>
          </a:xfrm>
          <a:prstGeom prst="rect">
            <a:avLst/>
          </a:prstGeom>
          <a:noFill/>
          <a:ln>
            <a:noFill/>
          </a:ln>
        </p:spPr>
        <p:txBody>
          <a:bodyPr anchorCtr="0" anchor="t" bIns="45700" lIns="0" spcFirstLastPara="1" rIns="0" wrap="square" tIns="0">
            <a:normAutofit/>
          </a:bodyPr>
          <a:lstStyle>
            <a:lvl1pPr indent="-228600" lvl="0" marL="457200" marR="0" rtl="0" algn="l">
              <a:lnSpc>
                <a:spcPct val="100000"/>
              </a:lnSpc>
              <a:spcBef>
                <a:spcPts val="1000"/>
              </a:spcBef>
              <a:spcAft>
                <a:spcPts val="0"/>
              </a:spcAft>
              <a:buClr>
                <a:srgbClr val="0E2D69"/>
              </a:buClr>
              <a:buSzPts val="1300"/>
              <a:buFont typeface="Arial"/>
              <a:buNone/>
              <a:defRPr b="0" i="0" sz="1300" u="none" cap="none" strike="noStrike">
                <a:solidFill>
                  <a:srgbClr val="0E2D69"/>
                </a:solidFill>
                <a:latin typeface="Arial"/>
                <a:ea typeface="Arial"/>
                <a:cs typeface="Arial"/>
                <a:sym typeface="Arial"/>
              </a:defRPr>
            </a:lvl1pPr>
            <a:lvl2pPr indent="-228600" lvl="1" marL="914400" marR="0" rtl="0" algn="l">
              <a:lnSpc>
                <a:spcPct val="100000"/>
              </a:lnSpc>
              <a:spcBef>
                <a:spcPts val="1000"/>
              </a:spcBef>
              <a:spcAft>
                <a:spcPts val="0"/>
              </a:spcAft>
              <a:buClr>
                <a:srgbClr val="0E2D69"/>
              </a:buClr>
              <a:buSzPts val="1300"/>
              <a:buFont typeface="Arial"/>
              <a:buNone/>
              <a:defRPr b="0" i="0" sz="1300" u="none" cap="none" strike="noStrike">
                <a:solidFill>
                  <a:srgbClr val="0E2D69"/>
                </a:solidFill>
                <a:latin typeface="Arial"/>
                <a:ea typeface="Arial"/>
                <a:cs typeface="Arial"/>
                <a:sym typeface="Arial"/>
              </a:defRPr>
            </a:lvl2pPr>
            <a:lvl3pPr indent="-228600" lvl="2" marL="1371600" marR="0" rtl="0" algn="l">
              <a:lnSpc>
                <a:spcPct val="100000"/>
              </a:lnSpc>
              <a:spcBef>
                <a:spcPts val="1000"/>
              </a:spcBef>
              <a:spcAft>
                <a:spcPts val="0"/>
              </a:spcAft>
              <a:buClr>
                <a:srgbClr val="0E2D69"/>
              </a:buClr>
              <a:buSzPts val="1300"/>
              <a:buFont typeface="Arial"/>
              <a:buNone/>
              <a:defRPr b="0" i="0" sz="1300" u="none" cap="none" strike="noStrike">
                <a:solidFill>
                  <a:srgbClr val="0E2D69"/>
                </a:solidFill>
                <a:latin typeface="Arial"/>
                <a:ea typeface="Arial"/>
                <a:cs typeface="Arial"/>
                <a:sym typeface="Arial"/>
              </a:defRPr>
            </a:lvl3pPr>
            <a:lvl4pPr indent="-228600" lvl="3" marL="1828800" marR="0" rtl="0" algn="l">
              <a:lnSpc>
                <a:spcPct val="100000"/>
              </a:lnSpc>
              <a:spcBef>
                <a:spcPts val="1000"/>
              </a:spcBef>
              <a:spcAft>
                <a:spcPts val="0"/>
              </a:spcAft>
              <a:buClr>
                <a:srgbClr val="0E2D69"/>
              </a:buClr>
              <a:buSzPts val="1300"/>
              <a:buFont typeface="Arial"/>
              <a:buNone/>
              <a:defRPr b="0" i="0" sz="1300" u="none" cap="none" strike="noStrike">
                <a:solidFill>
                  <a:srgbClr val="0E2D69"/>
                </a:solidFill>
                <a:latin typeface="Arial"/>
                <a:ea typeface="Arial"/>
                <a:cs typeface="Arial"/>
                <a:sym typeface="Arial"/>
              </a:defRPr>
            </a:lvl4pPr>
            <a:lvl5pPr indent="-228600" lvl="4" marL="2286000" marR="0" rtl="0" algn="l">
              <a:lnSpc>
                <a:spcPct val="100000"/>
              </a:lnSpc>
              <a:spcBef>
                <a:spcPts val="1000"/>
              </a:spcBef>
              <a:spcAft>
                <a:spcPts val="0"/>
              </a:spcAft>
              <a:buClr>
                <a:srgbClr val="0E2D69"/>
              </a:buClr>
              <a:buSzPts val="1300"/>
              <a:buFont typeface="Arial"/>
              <a:buNone/>
              <a:defRPr b="0" i="0" sz="1300" u="none" cap="none" strike="noStrike">
                <a:solidFill>
                  <a:srgbClr val="0E2D69"/>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51" name="Google Shape;151;p12"/>
          <p:cNvSpPr txBox="1"/>
          <p:nvPr>
            <p:ph idx="2" type="body"/>
          </p:nvPr>
        </p:nvSpPr>
        <p:spPr>
          <a:xfrm>
            <a:off x="585897" y="5183249"/>
            <a:ext cx="3934345" cy="553998"/>
          </a:xfrm>
          <a:prstGeom prst="rect">
            <a:avLst/>
          </a:prstGeom>
          <a:noFill/>
          <a:ln>
            <a:noFill/>
          </a:ln>
        </p:spPr>
        <p:txBody>
          <a:bodyPr anchorCtr="0" anchor="t" bIns="45700" lIns="0" spcFirstLastPara="1" rIns="0" wrap="square" tIns="0">
            <a:normAutofit/>
          </a:bodyPr>
          <a:lstStyle>
            <a:lvl1pPr indent="-228600" lvl="0" marL="457200" marR="0" rtl="0" algn="l">
              <a:lnSpc>
                <a:spcPct val="100000"/>
              </a:lnSpc>
              <a:spcBef>
                <a:spcPts val="1000"/>
              </a:spcBef>
              <a:spcAft>
                <a:spcPts val="0"/>
              </a:spcAft>
              <a:buClr>
                <a:srgbClr val="0E2D69"/>
              </a:buClr>
              <a:buSzPts val="1000"/>
              <a:buFont typeface="Arial"/>
              <a:buNone/>
              <a:defRPr b="0" i="0" sz="1000" u="none" cap="none" strike="noStrike">
                <a:solidFill>
                  <a:srgbClr val="0E2D69"/>
                </a:solidFill>
                <a:latin typeface="Arial"/>
                <a:ea typeface="Arial"/>
                <a:cs typeface="Arial"/>
                <a:sym typeface="Arial"/>
              </a:defRPr>
            </a:lvl1pPr>
            <a:lvl2pPr indent="-228600" lvl="1" marL="914400" marR="0" rtl="0" algn="l">
              <a:lnSpc>
                <a:spcPct val="100000"/>
              </a:lnSpc>
              <a:spcBef>
                <a:spcPts val="1000"/>
              </a:spcBef>
              <a:spcAft>
                <a:spcPts val="0"/>
              </a:spcAft>
              <a:buClr>
                <a:srgbClr val="0E2D69"/>
              </a:buClr>
              <a:buSzPts val="1300"/>
              <a:buFont typeface="Arial"/>
              <a:buNone/>
              <a:defRPr b="0" i="0" sz="1300" u="none" cap="none" strike="noStrike">
                <a:solidFill>
                  <a:srgbClr val="0E2D69"/>
                </a:solidFill>
                <a:latin typeface="Arial"/>
                <a:ea typeface="Arial"/>
                <a:cs typeface="Arial"/>
                <a:sym typeface="Arial"/>
              </a:defRPr>
            </a:lvl2pPr>
            <a:lvl3pPr indent="-228600" lvl="2" marL="1371600" marR="0" rtl="0" algn="l">
              <a:lnSpc>
                <a:spcPct val="100000"/>
              </a:lnSpc>
              <a:spcBef>
                <a:spcPts val="1000"/>
              </a:spcBef>
              <a:spcAft>
                <a:spcPts val="0"/>
              </a:spcAft>
              <a:buClr>
                <a:srgbClr val="0E2D69"/>
              </a:buClr>
              <a:buSzPts val="1300"/>
              <a:buFont typeface="Arial"/>
              <a:buNone/>
              <a:defRPr b="0" i="0" sz="1300" u="none" cap="none" strike="noStrike">
                <a:solidFill>
                  <a:srgbClr val="0E2D69"/>
                </a:solidFill>
                <a:latin typeface="Arial"/>
                <a:ea typeface="Arial"/>
                <a:cs typeface="Arial"/>
                <a:sym typeface="Arial"/>
              </a:defRPr>
            </a:lvl3pPr>
            <a:lvl4pPr indent="-228600" lvl="3" marL="1828800" marR="0" rtl="0" algn="l">
              <a:lnSpc>
                <a:spcPct val="100000"/>
              </a:lnSpc>
              <a:spcBef>
                <a:spcPts val="1000"/>
              </a:spcBef>
              <a:spcAft>
                <a:spcPts val="0"/>
              </a:spcAft>
              <a:buClr>
                <a:srgbClr val="0E2D69"/>
              </a:buClr>
              <a:buSzPts val="1300"/>
              <a:buFont typeface="Arial"/>
              <a:buNone/>
              <a:defRPr b="0" i="0" sz="1300" u="none" cap="none" strike="noStrike">
                <a:solidFill>
                  <a:srgbClr val="0E2D69"/>
                </a:solidFill>
                <a:latin typeface="Arial"/>
                <a:ea typeface="Arial"/>
                <a:cs typeface="Arial"/>
                <a:sym typeface="Arial"/>
              </a:defRPr>
            </a:lvl4pPr>
            <a:lvl5pPr indent="-228600" lvl="4" marL="2286000" marR="0" rtl="0" algn="l">
              <a:lnSpc>
                <a:spcPct val="100000"/>
              </a:lnSpc>
              <a:spcBef>
                <a:spcPts val="1000"/>
              </a:spcBef>
              <a:spcAft>
                <a:spcPts val="0"/>
              </a:spcAft>
              <a:buClr>
                <a:srgbClr val="0E2D69"/>
              </a:buClr>
              <a:buSzPts val="1300"/>
              <a:buFont typeface="Arial"/>
              <a:buNone/>
              <a:defRPr b="0" i="0" sz="1300" u="none" cap="none" strike="noStrike">
                <a:solidFill>
                  <a:srgbClr val="0E2D69"/>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52" name="Google Shape;152;p12"/>
          <p:cNvSpPr txBox="1"/>
          <p:nvPr>
            <p:ph idx="3" type="body"/>
          </p:nvPr>
        </p:nvSpPr>
        <p:spPr>
          <a:xfrm>
            <a:off x="6259892" y="2379663"/>
            <a:ext cx="5383968" cy="3451794"/>
          </a:xfrm>
          <a:prstGeom prst="rect">
            <a:avLst/>
          </a:prstGeom>
          <a:noFill/>
          <a:ln>
            <a:noFill/>
          </a:ln>
        </p:spPr>
        <p:txBody>
          <a:bodyPr anchorCtr="0" anchor="t" bIns="0" lIns="0" spcFirstLastPara="1" rIns="0" wrap="square" tIns="0">
            <a:normAutofit/>
          </a:bodyPr>
          <a:lstStyle>
            <a:lvl1pPr indent="-228600" lvl="0" marL="457200" marR="0" rtl="0" algn="l">
              <a:lnSpc>
                <a:spcPct val="90000"/>
              </a:lnSpc>
              <a:spcBef>
                <a:spcPts val="1000"/>
              </a:spcBef>
              <a:spcAft>
                <a:spcPts val="0"/>
              </a:spcAft>
              <a:buClr>
                <a:srgbClr val="0E2D69"/>
              </a:buClr>
              <a:buSzPts val="3200"/>
              <a:buFont typeface="Arial"/>
              <a:buNone/>
              <a:defRPr b="0" i="0" sz="3200" u="none" cap="none" strike="noStrike">
                <a:solidFill>
                  <a:srgbClr val="0E2D69"/>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53" name="Google Shape;153;p12"/>
          <p:cNvSpPr txBox="1"/>
          <p:nvPr>
            <p:ph type="title"/>
          </p:nvPr>
        </p:nvSpPr>
        <p:spPr>
          <a:xfrm>
            <a:off x="585897" y="1447790"/>
            <a:ext cx="11057955" cy="777025"/>
          </a:xfrm>
          <a:prstGeom prst="rect">
            <a:avLst/>
          </a:prstGeom>
          <a:noFill/>
          <a:ln>
            <a:noFill/>
          </a:ln>
        </p:spPr>
        <p:txBody>
          <a:bodyPr anchorCtr="0" anchor="t" bIns="0" lIns="0" spcFirstLastPara="1" rIns="0" wrap="square" tIns="0">
            <a:normAutofit/>
          </a:bodyPr>
          <a:lstStyle>
            <a:lvl1pPr lvl="0" marR="0" rtl="0" algn="l">
              <a:lnSpc>
                <a:spcPct val="100000"/>
              </a:lnSpc>
              <a:spcBef>
                <a:spcPts val="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54" name="Google Shape;154;p12"/>
          <p:cNvSpPr txBox="1"/>
          <p:nvPr>
            <p:ph idx="4" type="body"/>
          </p:nvPr>
        </p:nvSpPr>
        <p:spPr>
          <a:xfrm>
            <a:off x="1143689" y="540904"/>
            <a:ext cx="1901825" cy="415925"/>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1pPr>
            <a:lvl2pPr indent="-228600" lvl="1" marL="914400" marR="0" rtl="0" algn="l">
              <a:lnSpc>
                <a:spcPct val="10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2pPr>
            <a:lvl3pPr indent="-228600" lvl="2" marL="1371600" marR="0" rtl="0" algn="l">
              <a:lnSpc>
                <a:spcPct val="10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3pPr>
            <a:lvl4pPr indent="-228600" lvl="3" marL="1828800" marR="0" rtl="0" algn="l">
              <a:lnSpc>
                <a:spcPct val="10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lnSpc>
                <a:spcPct val="10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55" name="Google Shape;155;p12"/>
          <p:cNvSpPr txBox="1"/>
          <p:nvPr>
            <p:ph idx="5" type="body"/>
          </p:nvPr>
        </p:nvSpPr>
        <p:spPr>
          <a:xfrm>
            <a:off x="3459163" y="548720"/>
            <a:ext cx="2070100" cy="408109"/>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rgbClr val="0E2D69"/>
              </a:buClr>
              <a:buSzPts val="1000"/>
              <a:buFont typeface="Arial"/>
              <a:buNone/>
              <a:defRPr b="0" i="0" sz="1000" u="none" cap="none" strike="noStrike">
                <a:solidFill>
                  <a:srgbClr val="0E2D69"/>
                </a:solidFill>
                <a:latin typeface="Arial"/>
                <a:ea typeface="Arial"/>
                <a:cs typeface="Arial"/>
                <a:sym typeface="Arial"/>
              </a:defRPr>
            </a:lvl1pPr>
            <a:lvl2pPr indent="-228600" lvl="1" marL="914400" marR="0" rtl="0" algn="l">
              <a:lnSpc>
                <a:spcPct val="90000"/>
              </a:lnSpc>
              <a:spcBef>
                <a:spcPts val="500"/>
              </a:spcBef>
              <a:spcAft>
                <a:spcPts val="0"/>
              </a:spcAft>
              <a:buClr>
                <a:srgbClr val="0E2D69"/>
              </a:buClr>
              <a:buSzPts val="1000"/>
              <a:buFont typeface="Arial"/>
              <a:buNone/>
              <a:defRPr b="0" i="0" sz="1000" u="none" cap="none" strike="noStrike">
                <a:solidFill>
                  <a:srgbClr val="0E2D69"/>
                </a:solidFill>
                <a:latin typeface="Arial"/>
                <a:ea typeface="Arial"/>
                <a:cs typeface="Arial"/>
                <a:sym typeface="Arial"/>
              </a:defRPr>
            </a:lvl2pPr>
            <a:lvl3pPr indent="-228600" lvl="2" marL="1371600" marR="0" rtl="0" algn="l">
              <a:lnSpc>
                <a:spcPct val="90000"/>
              </a:lnSpc>
              <a:spcBef>
                <a:spcPts val="500"/>
              </a:spcBef>
              <a:spcAft>
                <a:spcPts val="0"/>
              </a:spcAft>
              <a:buClr>
                <a:srgbClr val="0E2D69"/>
              </a:buClr>
              <a:buSzPts val="1000"/>
              <a:buFont typeface="Arial"/>
              <a:buNone/>
              <a:defRPr b="0" i="0" sz="1000" u="none" cap="none" strike="noStrike">
                <a:solidFill>
                  <a:srgbClr val="0E2D69"/>
                </a:solidFill>
                <a:latin typeface="Arial"/>
                <a:ea typeface="Arial"/>
                <a:cs typeface="Arial"/>
                <a:sym typeface="Arial"/>
              </a:defRPr>
            </a:lvl3pPr>
            <a:lvl4pPr indent="-228600" lvl="3" marL="1828800" marR="0" rtl="0" algn="l">
              <a:lnSpc>
                <a:spcPct val="90000"/>
              </a:lnSpc>
              <a:spcBef>
                <a:spcPts val="500"/>
              </a:spcBef>
              <a:spcAft>
                <a:spcPts val="0"/>
              </a:spcAft>
              <a:buClr>
                <a:srgbClr val="0E2D69"/>
              </a:buClr>
              <a:buSzPts val="1000"/>
              <a:buFont typeface="Arial"/>
              <a:buNone/>
              <a:defRPr b="0" i="0" sz="1000" u="none" cap="none" strike="noStrike">
                <a:solidFill>
                  <a:srgbClr val="0E2D69"/>
                </a:solidFill>
                <a:latin typeface="Arial"/>
                <a:ea typeface="Arial"/>
                <a:cs typeface="Arial"/>
                <a:sym typeface="Arial"/>
              </a:defRPr>
            </a:lvl4pPr>
            <a:lvl5pPr indent="-228600" lvl="4" marL="2286000" marR="0" rtl="0" algn="l">
              <a:lnSpc>
                <a:spcPct val="90000"/>
              </a:lnSpc>
              <a:spcBef>
                <a:spcPts val="500"/>
              </a:spcBef>
              <a:spcAft>
                <a:spcPts val="0"/>
              </a:spcAft>
              <a:buClr>
                <a:srgbClr val="0E2D69"/>
              </a:buClr>
              <a:buSzPts val="1000"/>
              <a:buFont typeface="Arial"/>
              <a:buNone/>
              <a:defRPr b="0" i="0" sz="1000" u="none" cap="none" strike="noStrike">
                <a:solidFill>
                  <a:srgbClr val="0E2D69"/>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56" name="Google Shape;156;p12"/>
          <p:cNvSpPr txBox="1"/>
          <p:nvPr>
            <p:ph idx="6" type="body"/>
          </p:nvPr>
        </p:nvSpPr>
        <p:spPr>
          <a:xfrm>
            <a:off x="6259892" y="548720"/>
            <a:ext cx="2070100" cy="408109"/>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rgbClr val="0E2D69"/>
              </a:buClr>
              <a:buSzPts val="1000"/>
              <a:buFont typeface="Arial"/>
              <a:buNone/>
              <a:defRPr b="0" i="0" sz="1000" u="none" cap="none" strike="noStrike">
                <a:solidFill>
                  <a:srgbClr val="0E2D69"/>
                </a:solidFill>
                <a:latin typeface="Arial"/>
                <a:ea typeface="Arial"/>
                <a:cs typeface="Arial"/>
                <a:sym typeface="Arial"/>
              </a:defRPr>
            </a:lvl1pPr>
            <a:lvl2pPr indent="-228600" lvl="1" marL="914400" marR="0" rtl="0" algn="l">
              <a:lnSpc>
                <a:spcPct val="90000"/>
              </a:lnSpc>
              <a:spcBef>
                <a:spcPts val="500"/>
              </a:spcBef>
              <a:spcAft>
                <a:spcPts val="0"/>
              </a:spcAft>
              <a:buClr>
                <a:srgbClr val="0E2D69"/>
              </a:buClr>
              <a:buSzPts val="1000"/>
              <a:buFont typeface="Arial"/>
              <a:buNone/>
              <a:defRPr b="0" i="0" sz="1000" u="none" cap="none" strike="noStrike">
                <a:solidFill>
                  <a:srgbClr val="0E2D69"/>
                </a:solidFill>
                <a:latin typeface="Arial"/>
                <a:ea typeface="Arial"/>
                <a:cs typeface="Arial"/>
                <a:sym typeface="Arial"/>
              </a:defRPr>
            </a:lvl2pPr>
            <a:lvl3pPr indent="-228600" lvl="2" marL="1371600" marR="0" rtl="0" algn="l">
              <a:lnSpc>
                <a:spcPct val="90000"/>
              </a:lnSpc>
              <a:spcBef>
                <a:spcPts val="500"/>
              </a:spcBef>
              <a:spcAft>
                <a:spcPts val="0"/>
              </a:spcAft>
              <a:buClr>
                <a:srgbClr val="0E2D69"/>
              </a:buClr>
              <a:buSzPts val="1000"/>
              <a:buFont typeface="Arial"/>
              <a:buNone/>
              <a:defRPr b="0" i="0" sz="1000" u="none" cap="none" strike="noStrike">
                <a:solidFill>
                  <a:srgbClr val="0E2D69"/>
                </a:solidFill>
                <a:latin typeface="Arial"/>
                <a:ea typeface="Arial"/>
                <a:cs typeface="Arial"/>
                <a:sym typeface="Arial"/>
              </a:defRPr>
            </a:lvl3pPr>
            <a:lvl4pPr indent="-228600" lvl="3" marL="1828800" marR="0" rtl="0" algn="l">
              <a:lnSpc>
                <a:spcPct val="90000"/>
              </a:lnSpc>
              <a:spcBef>
                <a:spcPts val="500"/>
              </a:spcBef>
              <a:spcAft>
                <a:spcPts val="0"/>
              </a:spcAft>
              <a:buClr>
                <a:srgbClr val="0E2D69"/>
              </a:buClr>
              <a:buSzPts val="1000"/>
              <a:buFont typeface="Arial"/>
              <a:buNone/>
              <a:defRPr b="0" i="0" sz="1000" u="none" cap="none" strike="noStrike">
                <a:solidFill>
                  <a:srgbClr val="0E2D69"/>
                </a:solidFill>
                <a:latin typeface="Arial"/>
                <a:ea typeface="Arial"/>
                <a:cs typeface="Arial"/>
                <a:sym typeface="Arial"/>
              </a:defRPr>
            </a:lvl4pPr>
            <a:lvl5pPr indent="-228600" lvl="4" marL="2286000" marR="0" rtl="0" algn="l">
              <a:lnSpc>
                <a:spcPct val="90000"/>
              </a:lnSpc>
              <a:spcBef>
                <a:spcPts val="500"/>
              </a:spcBef>
              <a:spcAft>
                <a:spcPts val="0"/>
              </a:spcAft>
              <a:buClr>
                <a:srgbClr val="0E2D69"/>
              </a:buClr>
              <a:buSzPts val="1000"/>
              <a:buFont typeface="Arial"/>
              <a:buNone/>
              <a:defRPr b="0" i="0" sz="1000" u="none" cap="none" strike="noStrike">
                <a:solidFill>
                  <a:srgbClr val="0E2D69"/>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Цифры">
  <p:cSld name="Цифры">
    <p:bg>
      <p:bgPr>
        <a:blipFill>
          <a:blip r:embed="rId2">
            <a:alphaModFix/>
          </a:blip>
          <a:stretch>
            <a:fillRect/>
          </a:stretch>
        </a:blipFill>
      </p:bgPr>
    </p:bg>
    <p:spTree>
      <p:nvGrpSpPr>
        <p:cNvPr id="157" name="Shape 157"/>
        <p:cNvGrpSpPr/>
        <p:nvPr/>
      </p:nvGrpSpPr>
      <p:grpSpPr>
        <a:xfrm>
          <a:off x="0" y="0"/>
          <a:ext cx="0" cy="0"/>
          <a:chOff x="0" y="0"/>
          <a:chExt cx="0" cy="0"/>
        </a:xfrm>
      </p:grpSpPr>
      <p:pic>
        <p:nvPicPr>
          <p:cNvPr descr="Icon&#10;&#10;Description automatically generated" id="158" name="Google Shape;158;p13"/>
          <p:cNvPicPr preferRelativeResize="0"/>
          <p:nvPr/>
        </p:nvPicPr>
        <p:blipFill rotWithShape="1">
          <a:blip r:embed="rId3">
            <a:alphaModFix/>
          </a:blip>
          <a:srcRect b="0" l="0" r="0" t="0"/>
          <a:stretch/>
        </p:blipFill>
        <p:spPr>
          <a:xfrm>
            <a:off x="517199" y="464363"/>
            <a:ext cx="448276" cy="448276"/>
          </a:xfrm>
          <a:prstGeom prst="rect">
            <a:avLst/>
          </a:prstGeom>
          <a:noFill/>
          <a:ln>
            <a:noFill/>
          </a:ln>
        </p:spPr>
      </p:pic>
      <p:cxnSp>
        <p:nvCxnSpPr>
          <p:cNvPr id="159" name="Google Shape;159;p13"/>
          <p:cNvCxnSpPr/>
          <p:nvPr/>
        </p:nvCxnSpPr>
        <p:spPr>
          <a:xfrm>
            <a:off x="3298686" y="464363"/>
            <a:ext cx="0" cy="586260"/>
          </a:xfrm>
          <a:prstGeom prst="straightConnector1">
            <a:avLst/>
          </a:prstGeom>
          <a:noFill/>
          <a:ln cap="flat" cmpd="sng" w="12700">
            <a:solidFill>
              <a:srgbClr val="102D69"/>
            </a:solidFill>
            <a:prstDash val="solid"/>
            <a:miter lim="800000"/>
            <a:headEnd len="sm" w="sm" type="none"/>
            <a:tailEnd len="sm" w="sm" type="none"/>
          </a:ln>
        </p:spPr>
      </p:cxnSp>
      <p:cxnSp>
        <p:nvCxnSpPr>
          <p:cNvPr id="160" name="Google Shape;160;p13"/>
          <p:cNvCxnSpPr/>
          <p:nvPr/>
        </p:nvCxnSpPr>
        <p:spPr>
          <a:xfrm>
            <a:off x="6099416" y="464363"/>
            <a:ext cx="0" cy="586260"/>
          </a:xfrm>
          <a:prstGeom prst="straightConnector1">
            <a:avLst/>
          </a:prstGeom>
          <a:noFill/>
          <a:ln cap="flat" cmpd="sng" w="12700">
            <a:solidFill>
              <a:srgbClr val="102D69"/>
            </a:solidFill>
            <a:prstDash val="solid"/>
            <a:miter lim="800000"/>
            <a:headEnd len="sm" w="sm" type="none"/>
            <a:tailEnd len="sm" w="sm" type="none"/>
          </a:ln>
        </p:spPr>
      </p:cxnSp>
      <p:cxnSp>
        <p:nvCxnSpPr>
          <p:cNvPr id="161" name="Google Shape;161;p13"/>
          <p:cNvCxnSpPr/>
          <p:nvPr/>
        </p:nvCxnSpPr>
        <p:spPr>
          <a:xfrm>
            <a:off x="10277081" y="464363"/>
            <a:ext cx="0" cy="586260"/>
          </a:xfrm>
          <a:prstGeom prst="straightConnector1">
            <a:avLst/>
          </a:prstGeom>
          <a:noFill/>
          <a:ln cap="flat" cmpd="sng" w="12700">
            <a:solidFill>
              <a:srgbClr val="102D69"/>
            </a:solidFill>
            <a:prstDash val="solid"/>
            <a:miter lim="800000"/>
            <a:headEnd len="sm" w="sm" type="none"/>
            <a:tailEnd len="sm" w="sm" type="none"/>
          </a:ln>
        </p:spPr>
      </p:cxnSp>
      <p:sp>
        <p:nvSpPr>
          <p:cNvPr id="162" name="Google Shape;162;p13"/>
          <p:cNvSpPr txBox="1"/>
          <p:nvPr/>
        </p:nvSpPr>
        <p:spPr>
          <a:xfrm>
            <a:off x="10410201" y="532278"/>
            <a:ext cx="671977" cy="30777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fld id="{00000000-1234-1234-1234-123412341234}" type="slidenum">
              <a:rPr lang="ru-RU" sz="2000">
                <a:solidFill>
                  <a:srgbClr val="102D69"/>
                </a:solidFill>
                <a:latin typeface="Arial"/>
                <a:ea typeface="Arial"/>
                <a:cs typeface="Arial"/>
                <a:sym typeface="Arial"/>
              </a:rPr>
              <a:t>‹#›</a:t>
            </a:fld>
            <a:endParaRPr sz="2000">
              <a:solidFill>
                <a:srgbClr val="102D69"/>
              </a:solidFill>
              <a:latin typeface="Arial"/>
              <a:ea typeface="Arial"/>
              <a:cs typeface="Arial"/>
              <a:sym typeface="Arial"/>
            </a:endParaRPr>
          </a:p>
        </p:txBody>
      </p:sp>
      <p:cxnSp>
        <p:nvCxnSpPr>
          <p:cNvPr id="163" name="Google Shape;163;p13"/>
          <p:cNvCxnSpPr/>
          <p:nvPr/>
        </p:nvCxnSpPr>
        <p:spPr>
          <a:xfrm>
            <a:off x="11643868" y="464363"/>
            <a:ext cx="0" cy="586260"/>
          </a:xfrm>
          <a:prstGeom prst="straightConnector1">
            <a:avLst/>
          </a:prstGeom>
          <a:noFill/>
          <a:ln cap="flat" cmpd="sng" w="12700">
            <a:solidFill>
              <a:srgbClr val="102D69"/>
            </a:solidFill>
            <a:prstDash val="solid"/>
            <a:miter lim="800000"/>
            <a:headEnd len="sm" w="sm" type="none"/>
            <a:tailEnd len="sm" w="sm" type="none"/>
          </a:ln>
        </p:spPr>
      </p:cxnSp>
      <p:sp>
        <p:nvSpPr>
          <p:cNvPr id="164" name="Google Shape;164;p13"/>
          <p:cNvSpPr txBox="1"/>
          <p:nvPr>
            <p:ph type="title"/>
          </p:nvPr>
        </p:nvSpPr>
        <p:spPr>
          <a:xfrm>
            <a:off x="585897" y="1447790"/>
            <a:ext cx="11057955" cy="777025"/>
          </a:xfrm>
          <a:prstGeom prst="rect">
            <a:avLst/>
          </a:prstGeom>
          <a:noFill/>
          <a:ln>
            <a:noFill/>
          </a:ln>
        </p:spPr>
        <p:txBody>
          <a:bodyPr anchorCtr="0" anchor="t" bIns="0" lIns="0" spcFirstLastPara="1" rIns="0" wrap="square" tIns="0">
            <a:normAutofit/>
          </a:bodyPr>
          <a:lstStyle>
            <a:lvl1pPr lvl="0" marR="0" rtl="0" algn="l">
              <a:lnSpc>
                <a:spcPct val="100000"/>
              </a:lnSpc>
              <a:spcBef>
                <a:spcPts val="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65" name="Google Shape;165;p13"/>
          <p:cNvSpPr txBox="1"/>
          <p:nvPr>
            <p:ph idx="1" type="body"/>
          </p:nvPr>
        </p:nvSpPr>
        <p:spPr>
          <a:xfrm>
            <a:off x="575076" y="4103994"/>
            <a:ext cx="2758143" cy="1569661"/>
          </a:xfrm>
          <a:prstGeom prst="rect">
            <a:avLst/>
          </a:prstGeom>
          <a:noFill/>
          <a:ln>
            <a:noFill/>
          </a:ln>
        </p:spPr>
        <p:txBody>
          <a:bodyPr anchorCtr="0" anchor="t" bIns="45700" lIns="0" spcFirstLastPara="1" rIns="0" wrap="square" tIns="0">
            <a:normAutofit/>
          </a:bodyPr>
          <a:lstStyle>
            <a:lvl1pPr indent="-228600" lvl="0" marL="457200" marR="0" rtl="0" algn="l">
              <a:lnSpc>
                <a:spcPct val="100000"/>
              </a:lnSpc>
              <a:spcBef>
                <a:spcPts val="1000"/>
              </a:spcBef>
              <a:spcAft>
                <a:spcPts val="0"/>
              </a:spcAft>
              <a:buClr>
                <a:srgbClr val="0E2D69"/>
              </a:buClr>
              <a:buSzPts val="1300"/>
              <a:buFont typeface="Arial"/>
              <a:buNone/>
              <a:defRPr b="0" i="0" sz="1300" u="none" cap="none" strike="noStrike">
                <a:solidFill>
                  <a:srgbClr val="0E2D69"/>
                </a:solidFill>
                <a:latin typeface="Arial"/>
                <a:ea typeface="Arial"/>
                <a:cs typeface="Arial"/>
                <a:sym typeface="Arial"/>
              </a:defRPr>
            </a:lvl1pPr>
            <a:lvl2pPr indent="-228600" lvl="1" marL="914400" marR="0" rtl="0" algn="l">
              <a:lnSpc>
                <a:spcPct val="100000"/>
              </a:lnSpc>
              <a:spcBef>
                <a:spcPts val="1000"/>
              </a:spcBef>
              <a:spcAft>
                <a:spcPts val="0"/>
              </a:spcAft>
              <a:buClr>
                <a:srgbClr val="0E2D69"/>
              </a:buClr>
              <a:buSzPts val="1300"/>
              <a:buFont typeface="Arial"/>
              <a:buNone/>
              <a:defRPr b="0" i="0" sz="1300" u="none" cap="none" strike="noStrike">
                <a:solidFill>
                  <a:srgbClr val="0E2D69"/>
                </a:solidFill>
                <a:latin typeface="Arial"/>
                <a:ea typeface="Arial"/>
                <a:cs typeface="Arial"/>
                <a:sym typeface="Arial"/>
              </a:defRPr>
            </a:lvl2pPr>
            <a:lvl3pPr indent="-228600" lvl="2" marL="1371600" marR="0" rtl="0" algn="l">
              <a:lnSpc>
                <a:spcPct val="100000"/>
              </a:lnSpc>
              <a:spcBef>
                <a:spcPts val="1000"/>
              </a:spcBef>
              <a:spcAft>
                <a:spcPts val="0"/>
              </a:spcAft>
              <a:buClr>
                <a:srgbClr val="0E2D69"/>
              </a:buClr>
              <a:buSzPts val="1300"/>
              <a:buFont typeface="Arial"/>
              <a:buNone/>
              <a:defRPr b="0" i="0" sz="1300" u="none" cap="none" strike="noStrike">
                <a:solidFill>
                  <a:srgbClr val="0E2D69"/>
                </a:solidFill>
                <a:latin typeface="Arial"/>
                <a:ea typeface="Arial"/>
                <a:cs typeface="Arial"/>
                <a:sym typeface="Arial"/>
              </a:defRPr>
            </a:lvl3pPr>
            <a:lvl4pPr indent="-228600" lvl="3" marL="1828800" marR="0" rtl="0" algn="l">
              <a:lnSpc>
                <a:spcPct val="100000"/>
              </a:lnSpc>
              <a:spcBef>
                <a:spcPts val="1000"/>
              </a:spcBef>
              <a:spcAft>
                <a:spcPts val="0"/>
              </a:spcAft>
              <a:buClr>
                <a:srgbClr val="0E2D69"/>
              </a:buClr>
              <a:buSzPts val="1300"/>
              <a:buFont typeface="Arial"/>
              <a:buNone/>
              <a:defRPr b="0" i="0" sz="1300" u="none" cap="none" strike="noStrike">
                <a:solidFill>
                  <a:srgbClr val="0E2D69"/>
                </a:solidFill>
                <a:latin typeface="Arial"/>
                <a:ea typeface="Arial"/>
                <a:cs typeface="Arial"/>
                <a:sym typeface="Arial"/>
              </a:defRPr>
            </a:lvl4pPr>
            <a:lvl5pPr indent="-228600" lvl="4" marL="2286000" marR="0" rtl="0" algn="l">
              <a:lnSpc>
                <a:spcPct val="100000"/>
              </a:lnSpc>
              <a:spcBef>
                <a:spcPts val="1000"/>
              </a:spcBef>
              <a:spcAft>
                <a:spcPts val="0"/>
              </a:spcAft>
              <a:buClr>
                <a:srgbClr val="0E2D69"/>
              </a:buClr>
              <a:buSzPts val="1300"/>
              <a:buFont typeface="Arial"/>
              <a:buNone/>
              <a:defRPr b="0" i="0" sz="1300" u="none" cap="none" strike="noStrike">
                <a:solidFill>
                  <a:srgbClr val="0E2D69"/>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66" name="Google Shape;166;p13"/>
          <p:cNvSpPr txBox="1"/>
          <p:nvPr>
            <p:ph idx="2" type="body"/>
          </p:nvPr>
        </p:nvSpPr>
        <p:spPr>
          <a:xfrm>
            <a:off x="4047007" y="4103994"/>
            <a:ext cx="2757612" cy="1569661"/>
          </a:xfrm>
          <a:prstGeom prst="rect">
            <a:avLst/>
          </a:prstGeom>
          <a:noFill/>
          <a:ln>
            <a:noFill/>
          </a:ln>
        </p:spPr>
        <p:txBody>
          <a:bodyPr anchorCtr="0" anchor="t" bIns="45700" lIns="0" spcFirstLastPara="1" rIns="0" wrap="square" tIns="0">
            <a:normAutofit/>
          </a:bodyPr>
          <a:lstStyle>
            <a:lvl1pPr indent="-228600" lvl="0" marL="457200" marR="0" rtl="0" algn="l">
              <a:lnSpc>
                <a:spcPct val="100000"/>
              </a:lnSpc>
              <a:spcBef>
                <a:spcPts val="1000"/>
              </a:spcBef>
              <a:spcAft>
                <a:spcPts val="0"/>
              </a:spcAft>
              <a:buClr>
                <a:srgbClr val="0E2D69"/>
              </a:buClr>
              <a:buSzPts val="1300"/>
              <a:buFont typeface="Arial"/>
              <a:buNone/>
              <a:defRPr b="0" i="0" sz="1300" u="none" cap="none" strike="noStrike">
                <a:solidFill>
                  <a:srgbClr val="0E2D69"/>
                </a:solidFill>
                <a:latin typeface="Arial"/>
                <a:ea typeface="Arial"/>
                <a:cs typeface="Arial"/>
                <a:sym typeface="Arial"/>
              </a:defRPr>
            </a:lvl1pPr>
            <a:lvl2pPr indent="-228600" lvl="1" marL="914400" marR="0" rtl="0" algn="l">
              <a:lnSpc>
                <a:spcPct val="100000"/>
              </a:lnSpc>
              <a:spcBef>
                <a:spcPts val="1000"/>
              </a:spcBef>
              <a:spcAft>
                <a:spcPts val="0"/>
              </a:spcAft>
              <a:buClr>
                <a:srgbClr val="0E2D69"/>
              </a:buClr>
              <a:buSzPts val="1300"/>
              <a:buFont typeface="Arial"/>
              <a:buNone/>
              <a:defRPr b="0" i="0" sz="1300" u="none" cap="none" strike="noStrike">
                <a:solidFill>
                  <a:srgbClr val="0E2D69"/>
                </a:solidFill>
                <a:latin typeface="Arial"/>
                <a:ea typeface="Arial"/>
                <a:cs typeface="Arial"/>
                <a:sym typeface="Arial"/>
              </a:defRPr>
            </a:lvl2pPr>
            <a:lvl3pPr indent="-228600" lvl="2" marL="1371600" marR="0" rtl="0" algn="l">
              <a:lnSpc>
                <a:spcPct val="100000"/>
              </a:lnSpc>
              <a:spcBef>
                <a:spcPts val="1000"/>
              </a:spcBef>
              <a:spcAft>
                <a:spcPts val="0"/>
              </a:spcAft>
              <a:buClr>
                <a:srgbClr val="0E2D69"/>
              </a:buClr>
              <a:buSzPts val="1300"/>
              <a:buFont typeface="Arial"/>
              <a:buNone/>
              <a:defRPr b="0" i="0" sz="1300" u="none" cap="none" strike="noStrike">
                <a:solidFill>
                  <a:srgbClr val="0E2D69"/>
                </a:solidFill>
                <a:latin typeface="Arial"/>
                <a:ea typeface="Arial"/>
                <a:cs typeface="Arial"/>
                <a:sym typeface="Arial"/>
              </a:defRPr>
            </a:lvl3pPr>
            <a:lvl4pPr indent="-228600" lvl="3" marL="1828800" marR="0" rtl="0" algn="l">
              <a:lnSpc>
                <a:spcPct val="100000"/>
              </a:lnSpc>
              <a:spcBef>
                <a:spcPts val="1000"/>
              </a:spcBef>
              <a:spcAft>
                <a:spcPts val="0"/>
              </a:spcAft>
              <a:buClr>
                <a:srgbClr val="0E2D69"/>
              </a:buClr>
              <a:buSzPts val="1300"/>
              <a:buFont typeface="Arial"/>
              <a:buNone/>
              <a:defRPr b="0" i="0" sz="1300" u="none" cap="none" strike="noStrike">
                <a:solidFill>
                  <a:srgbClr val="0E2D69"/>
                </a:solidFill>
                <a:latin typeface="Arial"/>
                <a:ea typeface="Arial"/>
                <a:cs typeface="Arial"/>
                <a:sym typeface="Arial"/>
              </a:defRPr>
            </a:lvl4pPr>
            <a:lvl5pPr indent="-228600" lvl="4" marL="2286000" marR="0" rtl="0" algn="l">
              <a:lnSpc>
                <a:spcPct val="100000"/>
              </a:lnSpc>
              <a:spcBef>
                <a:spcPts val="1000"/>
              </a:spcBef>
              <a:spcAft>
                <a:spcPts val="0"/>
              </a:spcAft>
              <a:buClr>
                <a:srgbClr val="0E2D69"/>
              </a:buClr>
              <a:buSzPts val="1300"/>
              <a:buFont typeface="Arial"/>
              <a:buNone/>
              <a:defRPr b="0" i="0" sz="1300" u="none" cap="none" strike="noStrike">
                <a:solidFill>
                  <a:srgbClr val="0E2D69"/>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67" name="Google Shape;167;p13"/>
          <p:cNvSpPr txBox="1"/>
          <p:nvPr>
            <p:ph idx="3" type="body"/>
          </p:nvPr>
        </p:nvSpPr>
        <p:spPr>
          <a:xfrm>
            <a:off x="7518938" y="4103994"/>
            <a:ext cx="2757612" cy="1569661"/>
          </a:xfrm>
          <a:prstGeom prst="rect">
            <a:avLst/>
          </a:prstGeom>
          <a:noFill/>
          <a:ln>
            <a:noFill/>
          </a:ln>
        </p:spPr>
        <p:txBody>
          <a:bodyPr anchorCtr="0" anchor="t" bIns="45700" lIns="0" spcFirstLastPara="1" rIns="0" wrap="square" tIns="0">
            <a:normAutofit/>
          </a:bodyPr>
          <a:lstStyle>
            <a:lvl1pPr indent="-228600" lvl="0" marL="457200" marR="0" rtl="0" algn="l">
              <a:lnSpc>
                <a:spcPct val="100000"/>
              </a:lnSpc>
              <a:spcBef>
                <a:spcPts val="1000"/>
              </a:spcBef>
              <a:spcAft>
                <a:spcPts val="0"/>
              </a:spcAft>
              <a:buClr>
                <a:srgbClr val="0E2D69"/>
              </a:buClr>
              <a:buSzPts val="1300"/>
              <a:buFont typeface="Arial"/>
              <a:buNone/>
              <a:defRPr b="0" i="0" sz="1300" u="none" cap="none" strike="noStrike">
                <a:solidFill>
                  <a:srgbClr val="0E2D69"/>
                </a:solidFill>
                <a:latin typeface="Arial"/>
                <a:ea typeface="Arial"/>
                <a:cs typeface="Arial"/>
                <a:sym typeface="Arial"/>
              </a:defRPr>
            </a:lvl1pPr>
            <a:lvl2pPr indent="-228600" lvl="1" marL="914400" marR="0" rtl="0" algn="l">
              <a:lnSpc>
                <a:spcPct val="100000"/>
              </a:lnSpc>
              <a:spcBef>
                <a:spcPts val="1000"/>
              </a:spcBef>
              <a:spcAft>
                <a:spcPts val="0"/>
              </a:spcAft>
              <a:buClr>
                <a:srgbClr val="0E2D69"/>
              </a:buClr>
              <a:buSzPts val="1300"/>
              <a:buFont typeface="Arial"/>
              <a:buNone/>
              <a:defRPr b="0" i="0" sz="1300" u="none" cap="none" strike="noStrike">
                <a:solidFill>
                  <a:srgbClr val="0E2D69"/>
                </a:solidFill>
                <a:latin typeface="Arial"/>
                <a:ea typeface="Arial"/>
                <a:cs typeface="Arial"/>
                <a:sym typeface="Arial"/>
              </a:defRPr>
            </a:lvl2pPr>
            <a:lvl3pPr indent="-228600" lvl="2" marL="1371600" marR="0" rtl="0" algn="l">
              <a:lnSpc>
                <a:spcPct val="100000"/>
              </a:lnSpc>
              <a:spcBef>
                <a:spcPts val="1000"/>
              </a:spcBef>
              <a:spcAft>
                <a:spcPts val="0"/>
              </a:spcAft>
              <a:buClr>
                <a:srgbClr val="0E2D69"/>
              </a:buClr>
              <a:buSzPts val="1300"/>
              <a:buFont typeface="Arial"/>
              <a:buNone/>
              <a:defRPr b="0" i="0" sz="1300" u="none" cap="none" strike="noStrike">
                <a:solidFill>
                  <a:srgbClr val="0E2D69"/>
                </a:solidFill>
                <a:latin typeface="Arial"/>
                <a:ea typeface="Arial"/>
                <a:cs typeface="Arial"/>
                <a:sym typeface="Arial"/>
              </a:defRPr>
            </a:lvl3pPr>
            <a:lvl4pPr indent="-228600" lvl="3" marL="1828800" marR="0" rtl="0" algn="l">
              <a:lnSpc>
                <a:spcPct val="100000"/>
              </a:lnSpc>
              <a:spcBef>
                <a:spcPts val="1000"/>
              </a:spcBef>
              <a:spcAft>
                <a:spcPts val="0"/>
              </a:spcAft>
              <a:buClr>
                <a:srgbClr val="0E2D69"/>
              </a:buClr>
              <a:buSzPts val="1300"/>
              <a:buFont typeface="Arial"/>
              <a:buNone/>
              <a:defRPr b="0" i="0" sz="1300" u="none" cap="none" strike="noStrike">
                <a:solidFill>
                  <a:srgbClr val="0E2D69"/>
                </a:solidFill>
                <a:latin typeface="Arial"/>
                <a:ea typeface="Arial"/>
                <a:cs typeface="Arial"/>
                <a:sym typeface="Arial"/>
              </a:defRPr>
            </a:lvl4pPr>
            <a:lvl5pPr indent="-228600" lvl="4" marL="2286000" marR="0" rtl="0" algn="l">
              <a:lnSpc>
                <a:spcPct val="100000"/>
              </a:lnSpc>
              <a:spcBef>
                <a:spcPts val="1000"/>
              </a:spcBef>
              <a:spcAft>
                <a:spcPts val="0"/>
              </a:spcAft>
              <a:buClr>
                <a:srgbClr val="0E2D69"/>
              </a:buClr>
              <a:buSzPts val="1300"/>
              <a:buFont typeface="Arial"/>
              <a:buNone/>
              <a:defRPr b="0" i="0" sz="1300" u="none" cap="none" strike="noStrike">
                <a:solidFill>
                  <a:srgbClr val="0E2D69"/>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68" name="Google Shape;168;p13"/>
          <p:cNvSpPr txBox="1"/>
          <p:nvPr>
            <p:ph idx="4" type="body"/>
          </p:nvPr>
        </p:nvSpPr>
        <p:spPr>
          <a:xfrm>
            <a:off x="575076" y="2710235"/>
            <a:ext cx="2758143" cy="1164116"/>
          </a:xfrm>
          <a:prstGeom prst="rect">
            <a:avLst/>
          </a:prstGeom>
          <a:noFill/>
          <a:ln>
            <a:noFill/>
          </a:ln>
        </p:spPr>
        <p:txBody>
          <a:bodyPr anchorCtr="0" anchor="t" bIns="0" lIns="0" spcFirstLastPara="1" rIns="0" wrap="square" tIns="0">
            <a:noAutofit/>
          </a:bodyPr>
          <a:lstStyle>
            <a:lvl1pPr indent="-228600" lvl="0" marL="457200" marR="0" rtl="0" algn="l">
              <a:lnSpc>
                <a:spcPct val="90000"/>
              </a:lnSpc>
              <a:spcBef>
                <a:spcPts val="1000"/>
              </a:spcBef>
              <a:spcAft>
                <a:spcPts val="0"/>
              </a:spcAft>
              <a:buClr>
                <a:schemeClr val="dk1"/>
              </a:buClr>
              <a:buSzPts val="9600"/>
              <a:buFont typeface="Arial"/>
              <a:buNone/>
              <a:defRPr b="0" i="0" sz="9600" u="none" cap="none" strike="noStrike">
                <a:solidFill>
                  <a:schemeClr val="dk1"/>
                </a:solidFill>
                <a:latin typeface="Arial"/>
                <a:ea typeface="Arial"/>
                <a:cs typeface="Arial"/>
                <a:sym typeface="Arial"/>
              </a:defRPr>
            </a:lvl1pPr>
            <a:lvl2pPr indent="-838200" lvl="1" marL="914400" marR="0" rtl="0" algn="l">
              <a:lnSpc>
                <a:spcPct val="90000"/>
              </a:lnSpc>
              <a:spcBef>
                <a:spcPts val="500"/>
              </a:spcBef>
              <a:spcAft>
                <a:spcPts val="0"/>
              </a:spcAft>
              <a:buClr>
                <a:schemeClr val="dk1"/>
              </a:buClr>
              <a:buSzPts val="9600"/>
              <a:buFont typeface="Arial"/>
              <a:buChar char="•"/>
              <a:defRPr b="0" i="0" sz="9600" u="none" cap="none" strike="noStrike">
                <a:solidFill>
                  <a:schemeClr val="dk1"/>
                </a:solidFill>
                <a:latin typeface="Arial"/>
                <a:ea typeface="Arial"/>
                <a:cs typeface="Arial"/>
                <a:sym typeface="Arial"/>
              </a:defRPr>
            </a:lvl2pPr>
            <a:lvl3pPr indent="-838200" lvl="2" marL="1371600" marR="0" rtl="0" algn="l">
              <a:lnSpc>
                <a:spcPct val="90000"/>
              </a:lnSpc>
              <a:spcBef>
                <a:spcPts val="500"/>
              </a:spcBef>
              <a:spcAft>
                <a:spcPts val="0"/>
              </a:spcAft>
              <a:buClr>
                <a:schemeClr val="dk1"/>
              </a:buClr>
              <a:buSzPts val="9600"/>
              <a:buFont typeface="Arial"/>
              <a:buChar char="•"/>
              <a:defRPr b="0" i="0" sz="9600" u="none" cap="none" strike="noStrike">
                <a:solidFill>
                  <a:schemeClr val="dk1"/>
                </a:solidFill>
                <a:latin typeface="Arial"/>
                <a:ea typeface="Arial"/>
                <a:cs typeface="Arial"/>
                <a:sym typeface="Arial"/>
              </a:defRPr>
            </a:lvl3pPr>
            <a:lvl4pPr indent="-838200" lvl="3" marL="1828800" marR="0" rtl="0" algn="l">
              <a:lnSpc>
                <a:spcPct val="90000"/>
              </a:lnSpc>
              <a:spcBef>
                <a:spcPts val="500"/>
              </a:spcBef>
              <a:spcAft>
                <a:spcPts val="0"/>
              </a:spcAft>
              <a:buClr>
                <a:schemeClr val="dk1"/>
              </a:buClr>
              <a:buSzPts val="9600"/>
              <a:buFont typeface="Arial"/>
              <a:buChar char="•"/>
              <a:defRPr b="0" i="0" sz="9600" u="none" cap="none" strike="noStrike">
                <a:solidFill>
                  <a:schemeClr val="dk1"/>
                </a:solidFill>
                <a:latin typeface="Arial"/>
                <a:ea typeface="Arial"/>
                <a:cs typeface="Arial"/>
                <a:sym typeface="Arial"/>
              </a:defRPr>
            </a:lvl4pPr>
            <a:lvl5pPr indent="-838200" lvl="4" marL="2286000" marR="0" rtl="0" algn="l">
              <a:lnSpc>
                <a:spcPct val="90000"/>
              </a:lnSpc>
              <a:spcBef>
                <a:spcPts val="500"/>
              </a:spcBef>
              <a:spcAft>
                <a:spcPts val="0"/>
              </a:spcAft>
              <a:buClr>
                <a:schemeClr val="dk1"/>
              </a:buClr>
              <a:buSzPts val="9600"/>
              <a:buFont typeface="Arial"/>
              <a:buChar char="•"/>
              <a:defRPr b="0" i="0" sz="9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69" name="Google Shape;169;p13"/>
          <p:cNvSpPr txBox="1"/>
          <p:nvPr>
            <p:ph idx="5" type="body"/>
          </p:nvPr>
        </p:nvSpPr>
        <p:spPr>
          <a:xfrm>
            <a:off x="4047007" y="2710235"/>
            <a:ext cx="2758143" cy="1164116"/>
          </a:xfrm>
          <a:prstGeom prst="rect">
            <a:avLst/>
          </a:prstGeom>
          <a:noFill/>
          <a:ln>
            <a:noFill/>
          </a:ln>
        </p:spPr>
        <p:txBody>
          <a:bodyPr anchorCtr="0" anchor="t" bIns="0" lIns="0" spcFirstLastPara="1" rIns="0" wrap="square" tIns="0">
            <a:noAutofit/>
          </a:bodyPr>
          <a:lstStyle>
            <a:lvl1pPr indent="-228600" lvl="0" marL="457200" marR="0" rtl="0" algn="l">
              <a:lnSpc>
                <a:spcPct val="90000"/>
              </a:lnSpc>
              <a:spcBef>
                <a:spcPts val="1000"/>
              </a:spcBef>
              <a:spcAft>
                <a:spcPts val="0"/>
              </a:spcAft>
              <a:buClr>
                <a:schemeClr val="dk1"/>
              </a:buClr>
              <a:buSzPts val="9600"/>
              <a:buFont typeface="Arial"/>
              <a:buNone/>
              <a:defRPr b="0" i="0" sz="9600" u="none" cap="none" strike="noStrike">
                <a:solidFill>
                  <a:schemeClr val="dk1"/>
                </a:solidFill>
                <a:latin typeface="Arial"/>
                <a:ea typeface="Arial"/>
                <a:cs typeface="Arial"/>
                <a:sym typeface="Arial"/>
              </a:defRPr>
            </a:lvl1pPr>
            <a:lvl2pPr indent="-838200" lvl="1" marL="914400" marR="0" rtl="0" algn="l">
              <a:lnSpc>
                <a:spcPct val="90000"/>
              </a:lnSpc>
              <a:spcBef>
                <a:spcPts val="500"/>
              </a:spcBef>
              <a:spcAft>
                <a:spcPts val="0"/>
              </a:spcAft>
              <a:buClr>
                <a:schemeClr val="dk1"/>
              </a:buClr>
              <a:buSzPts val="9600"/>
              <a:buFont typeface="Arial"/>
              <a:buChar char="•"/>
              <a:defRPr b="0" i="0" sz="9600" u="none" cap="none" strike="noStrike">
                <a:solidFill>
                  <a:schemeClr val="dk1"/>
                </a:solidFill>
                <a:latin typeface="Arial"/>
                <a:ea typeface="Arial"/>
                <a:cs typeface="Arial"/>
                <a:sym typeface="Arial"/>
              </a:defRPr>
            </a:lvl2pPr>
            <a:lvl3pPr indent="-838200" lvl="2" marL="1371600" marR="0" rtl="0" algn="l">
              <a:lnSpc>
                <a:spcPct val="90000"/>
              </a:lnSpc>
              <a:spcBef>
                <a:spcPts val="500"/>
              </a:spcBef>
              <a:spcAft>
                <a:spcPts val="0"/>
              </a:spcAft>
              <a:buClr>
                <a:schemeClr val="dk1"/>
              </a:buClr>
              <a:buSzPts val="9600"/>
              <a:buFont typeface="Arial"/>
              <a:buChar char="•"/>
              <a:defRPr b="0" i="0" sz="9600" u="none" cap="none" strike="noStrike">
                <a:solidFill>
                  <a:schemeClr val="dk1"/>
                </a:solidFill>
                <a:latin typeface="Arial"/>
                <a:ea typeface="Arial"/>
                <a:cs typeface="Arial"/>
                <a:sym typeface="Arial"/>
              </a:defRPr>
            </a:lvl3pPr>
            <a:lvl4pPr indent="-838200" lvl="3" marL="1828800" marR="0" rtl="0" algn="l">
              <a:lnSpc>
                <a:spcPct val="90000"/>
              </a:lnSpc>
              <a:spcBef>
                <a:spcPts val="500"/>
              </a:spcBef>
              <a:spcAft>
                <a:spcPts val="0"/>
              </a:spcAft>
              <a:buClr>
                <a:schemeClr val="dk1"/>
              </a:buClr>
              <a:buSzPts val="9600"/>
              <a:buFont typeface="Arial"/>
              <a:buChar char="•"/>
              <a:defRPr b="0" i="0" sz="9600" u="none" cap="none" strike="noStrike">
                <a:solidFill>
                  <a:schemeClr val="dk1"/>
                </a:solidFill>
                <a:latin typeface="Arial"/>
                <a:ea typeface="Arial"/>
                <a:cs typeface="Arial"/>
                <a:sym typeface="Arial"/>
              </a:defRPr>
            </a:lvl4pPr>
            <a:lvl5pPr indent="-838200" lvl="4" marL="2286000" marR="0" rtl="0" algn="l">
              <a:lnSpc>
                <a:spcPct val="90000"/>
              </a:lnSpc>
              <a:spcBef>
                <a:spcPts val="500"/>
              </a:spcBef>
              <a:spcAft>
                <a:spcPts val="0"/>
              </a:spcAft>
              <a:buClr>
                <a:schemeClr val="dk1"/>
              </a:buClr>
              <a:buSzPts val="9600"/>
              <a:buFont typeface="Arial"/>
              <a:buChar char="•"/>
              <a:defRPr b="0" i="0" sz="9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70" name="Google Shape;170;p13"/>
          <p:cNvSpPr txBox="1"/>
          <p:nvPr>
            <p:ph idx="6" type="body"/>
          </p:nvPr>
        </p:nvSpPr>
        <p:spPr>
          <a:xfrm>
            <a:off x="7518938" y="2710235"/>
            <a:ext cx="2758143" cy="1164116"/>
          </a:xfrm>
          <a:prstGeom prst="rect">
            <a:avLst/>
          </a:prstGeom>
          <a:noFill/>
          <a:ln>
            <a:noFill/>
          </a:ln>
        </p:spPr>
        <p:txBody>
          <a:bodyPr anchorCtr="0" anchor="t" bIns="0" lIns="0" spcFirstLastPara="1" rIns="0" wrap="square" tIns="0">
            <a:noAutofit/>
          </a:bodyPr>
          <a:lstStyle>
            <a:lvl1pPr indent="-228600" lvl="0" marL="457200" marR="0" rtl="0" algn="l">
              <a:lnSpc>
                <a:spcPct val="90000"/>
              </a:lnSpc>
              <a:spcBef>
                <a:spcPts val="1000"/>
              </a:spcBef>
              <a:spcAft>
                <a:spcPts val="0"/>
              </a:spcAft>
              <a:buClr>
                <a:schemeClr val="dk1"/>
              </a:buClr>
              <a:buSzPts val="9600"/>
              <a:buFont typeface="Arial"/>
              <a:buNone/>
              <a:defRPr b="0" i="0" sz="9600" u="none" cap="none" strike="noStrike">
                <a:solidFill>
                  <a:schemeClr val="dk1"/>
                </a:solidFill>
                <a:latin typeface="Arial"/>
                <a:ea typeface="Arial"/>
                <a:cs typeface="Arial"/>
                <a:sym typeface="Arial"/>
              </a:defRPr>
            </a:lvl1pPr>
            <a:lvl2pPr indent="-838200" lvl="1" marL="914400" marR="0" rtl="0" algn="l">
              <a:lnSpc>
                <a:spcPct val="90000"/>
              </a:lnSpc>
              <a:spcBef>
                <a:spcPts val="500"/>
              </a:spcBef>
              <a:spcAft>
                <a:spcPts val="0"/>
              </a:spcAft>
              <a:buClr>
                <a:schemeClr val="dk1"/>
              </a:buClr>
              <a:buSzPts val="9600"/>
              <a:buFont typeface="Arial"/>
              <a:buChar char="•"/>
              <a:defRPr b="0" i="0" sz="9600" u="none" cap="none" strike="noStrike">
                <a:solidFill>
                  <a:schemeClr val="dk1"/>
                </a:solidFill>
                <a:latin typeface="Arial"/>
                <a:ea typeface="Arial"/>
                <a:cs typeface="Arial"/>
                <a:sym typeface="Arial"/>
              </a:defRPr>
            </a:lvl2pPr>
            <a:lvl3pPr indent="-838200" lvl="2" marL="1371600" marR="0" rtl="0" algn="l">
              <a:lnSpc>
                <a:spcPct val="90000"/>
              </a:lnSpc>
              <a:spcBef>
                <a:spcPts val="500"/>
              </a:spcBef>
              <a:spcAft>
                <a:spcPts val="0"/>
              </a:spcAft>
              <a:buClr>
                <a:schemeClr val="dk1"/>
              </a:buClr>
              <a:buSzPts val="9600"/>
              <a:buFont typeface="Arial"/>
              <a:buChar char="•"/>
              <a:defRPr b="0" i="0" sz="9600" u="none" cap="none" strike="noStrike">
                <a:solidFill>
                  <a:schemeClr val="dk1"/>
                </a:solidFill>
                <a:latin typeface="Arial"/>
                <a:ea typeface="Arial"/>
                <a:cs typeface="Arial"/>
                <a:sym typeface="Arial"/>
              </a:defRPr>
            </a:lvl3pPr>
            <a:lvl4pPr indent="-838200" lvl="3" marL="1828800" marR="0" rtl="0" algn="l">
              <a:lnSpc>
                <a:spcPct val="90000"/>
              </a:lnSpc>
              <a:spcBef>
                <a:spcPts val="500"/>
              </a:spcBef>
              <a:spcAft>
                <a:spcPts val="0"/>
              </a:spcAft>
              <a:buClr>
                <a:schemeClr val="dk1"/>
              </a:buClr>
              <a:buSzPts val="9600"/>
              <a:buFont typeface="Arial"/>
              <a:buChar char="•"/>
              <a:defRPr b="0" i="0" sz="9600" u="none" cap="none" strike="noStrike">
                <a:solidFill>
                  <a:schemeClr val="dk1"/>
                </a:solidFill>
                <a:latin typeface="Arial"/>
                <a:ea typeface="Arial"/>
                <a:cs typeface="Arial"/>
                <a:sym typeface="Arial"/>
              </a:defRPr>
            </a:lvl4pPr>
            <a:lvl5pPr indent="-838200" lvl="4" marL="2286000" marR="0" rtl="0" algn="l">
              <a:lnSpc>
                <a:spcPct val="90000"/>
              </a:lnSpc>
              <a:spcBef>
                <a:spcPts val="500"/>
              </a:spcBef>
              <a:spcAft>
                <a:spcPts val="0"/>
              </a:spcAft>
              <a:buClr>
                <a:schemeClr val="dk1"/>
              </a:buClr>
              <a:buSzPts val="9600"/>
              <a:buFont typeface="Arial"/>
              <a:buChar char="•"/>
              <a:defRPr b="0" i="0" sz="9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71" name="Google Shape;171;p13"/>
          <p:cNvSpPr txBox="1"/>
          <p:nvPr>
            <p:ph idx="7" type="body"/>
          </p:nvPr>
        </p:nvSpPr>
        <p:spPr>
          <a:xfrm>
            <a:off x="1143689" y="540904"/>
            <a:ext cx="1901825" cy="415925"/>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1pPr>
            <a:lvl2pPr indent="-228600" lvl="1" marL="914400" marR="0" rtl="0" algn="l">
              <a:lnSpc>
                <a:spcPct val="10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2pPr>
            <a:lvl3pPr indent="-228600" lvl="2" marL="1371600" marR="0" rtl="0" algn="l">
              <a:lnSpc>
                <a:spcPct val="10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3pPr>
            <a:lvl4pPr indent="-228600" lvl="3" marL="1828800" marR="0" rtl="0" algn="l">
              <a:lnSpc>
                <a:spcPct val="10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lnSpc>
                <a:spcPct val="10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72" name="Google Shape;172;p13"/>
          <p:cNvSpPr txBox="1"/>
          <p:nvPr>
            <p:ph idx="8" type="body"/>
          </p:nvPr>
        </p:nvSpPr>
        <p:spPr>
          <a:xfrm>
            <a:off x="3459163" y="548720"/>
            <a:ext cx="2070100" cy="408109"/>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rgbClr val="0E2D69"/>
              </a:buClr>
              <a:buSzPts val="1000"/>
              <a:buFont typeface="Arial"/>
              <a:buNone/>
              <a:defRPr b="0" i="0" sz="1000" u="none" cap="none" strike="noStrike">
                <a:solidFill>
                  <a:srgbClr val="0E2D69"/>
                </a:solidFill>
                <a:latin typeface="Arial"/>
                <a:ea typeface="Arial"/>
                <a:cs typeface="Arial"/>
                <a:sym typeface="Arial"/>
              </a:defRPr>
            </a:lvl1pPr>
            <a:lvl2pPr indent="-228600" lvl="1" marL="914400" marR="0" rtl="0" algn="l">
              <a:lnSpc>
                <a:spcPct val="90000"/>
              </a:lnSpc>
              <a:spcBef>
                <a:spcPts val="500"/>
              </a:spcBef>
              <a:spcAft>
                <a:spcPts val="0"/>
              </a:spcAft>
              <a:buClr>
                <a:srgbClr val="0E2D69"/>
              </a:buClr>
              <a:buSzPts val="1000"/>
              <a:buFont typeface="Arial"/>
              <a:buNone/>
              <a:defRPr b="0" i="0" sz="1000" u="none" cap="none" strike="noStrike">
                <a:solidFill>
                  <a:srgbClr val="0E2D69"/>
                </a:solidFill>
                <a:latin typeface="Arial"/>
                <a:ea typeface="Arial"/>
                <a:cs typeface="Arial"/>
                <a:sym typeface="Arial"/>
              </a:defRPr>
            </a:lvl2pPr>
            <a:lvl3pPr indent="-228600" lvl="2" marL="1371600" marR="0" rtl="0" algn="l">
              <a:lnSpc>
                <a:spcPct val="90000"/>
              </a:lnSpc>
              <a:spcBef>
                <a:spcPts val="500"/>
              </a:spcBef>
              <a:spcAft>
                <a:spcPts val="0"/>
              </a:spcAft>
              <a:buClr>
                <a:srgbClr val="0E2D69"/>
              </a:buClr>
              <a:buSzPts val="1000"/>
              <a:buFont typeface="Arial"/>
              <a:buNone/>
              <a:defRPr b="0" i="0" sz="1000" u="none" cap="none" strike="noStrike">
                <a:solidFill>
                  <a:srgbClr val="0E2D69"/>
                </a:solidFill>
                <a:latin typeface="Arial"/>
                <a:ea typeface="Arial"/>
                <a:cs typeface="Arial"/>
                <a:sym typeface="Arial"/>
              </a:defRPr>
            </a:lvl3pPr>
            <a:lvl4pPr indent="-228600" lvl="3" marL="1828800" marR="0" rtl="0" algn="l">
              <a:lnSpc>
                <a:spcPct val="90000"/>
              </a:lnSpc>
              <a:spcBef>
                <a:spcPts val="500"/>
              </a:spcBef>
              <a:spcAft>
                <a:spcPts val="0"/>
              </a:spcAft>
              <a:buClr>
                <a:srgbClr val="0E2D69"/>
              </a:buClr>
              <a:buSzPts val="1000"/>
              <a:buFont typeface="Arial"/>
              <a:buNone/>
              <a:defRPr b="0" i="0" sz="1000" u="none" cap="none" strike="noStrike">
                <a:solidFill>
                  <a:srgbClr val="0E2D69"/>
                </a:solidFill>
                <a:latin typeface="Arial"/>
                <a:ea typeface="Arial"/>
                <a:cs typeface="Arial"/>
                <a:sym typeface="Arial"/>
              </a:defRPr>
            </a:lvl4pPr>
            <a:lvl5pPr indent="-228600" lvl="4" marL="2286000" marR="0" rtl="0" algn="l">
              <a:lnSpc>
                <a:spcPct val="90000"/>
              </a:lnSpc>
              <a:spcBef>
                <a:spcPts val="500"/>
              </a:spcBef>
              <a:spcAft>
                <a:spcPts val="0"/>
              </a:spcAft>
              <a:buClr>
                <a:srgbClr val="0E2D69"/>
              </a:buClr>
              <a:buSzPts val="1000"/>
              <a:buFont typeface="Arial"/>
              <a:buNone/>
              <a:defRPr b="0" i="0" sz="1000" u="none" cap="none" strike="noStrike">
                <a:solidFill>
                  <a:srgbClr val="0E2D69"/>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73" name="Google Shape;173;p13"/>
          <p:cNvSpPr txBox="1"/>
          <p:nvPr>
            <p:ph idx="9" type="body"/>
          </p:nvPr>
        </p:nvSpPr>
        <p:spPr>
          <a:xfrm>
            <a:off x="6259892" y="548720"/>
            <a:ext cx="2070100" cy="408109"/>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rgbClr val="0E2D69"/>
              </a:buClr>
              <a:buSzPts val="1000"/>
              <a:buFont typeface="Arial"/>
              <a:buNone/>
              <a:defRPr b="0" i="0" sz="1000" u="none" cap="none" strike="noStrike">
                <a:solidFill>
                  <a:srgbClr val="0E2D69"/>
                </a:solidFill>
                <a:latin typeface="Arial"/>
                <a:ea typeface="Arial"/>
                <a:cs typeface="Arial"/>
                <a:sym typeface="Arial"/>
              </a:defRPr>
            </a:lvl1pPr>
            <a:lvl2pPr indent="-228600" lvl="1" marL="914400" marR="0" rtl="0" algn="l">
              <a:lnSpc>
                <a:spcPct val="90000"/>
              </a:lnSpc>
              <a:spcBef>
                <a:spcPts val="500"/>
              </a:spcBef>
              <a:spcAft>
                <a:spcPts val="0"/>
              </a:spcAft>
              <a:buClr>
                <a:srgbClr val="0E2D69"/>
              </a:buClr>
              <a:buSzPts val="1000"/>
              <a:buFont typeface="Arial"/>
              <a:buNone/>
              <a:defRPr b="0" i="0" sz="1000" u="none" cap="none" strike="noStrike">
                <a:solidFill>
                  <a:srgbClr val="0E2D69"/>
                </a:solidFill>
                <a:latin typeface="Arial"/>
                <a:ea typeface="Arial"/>
                <a:cs typeface="Arial"/>
                <a:sym typeface="Arial"/>
              </a:defRPr>
            </a:lvl2pPr>
            <a:lvl3pPr indent="-228600" lvl="2" marL="1371600" marR="0" rtl="0" algn="l">
              <a:lnSpc>
                <a:spcPct val="90000"/>
              </a:lnSpc>
              <a:spcBef>
                <a:spcPts val="500"/>
              </a:spcBef>
              <a:spcAft>
                <a:spcPts val="0"/>
              </a:spcAft>
              <a:buClr>
                <a:srgbClr val="0E2D69"/>
              </a:buClr>
              <a:buSzPts val="1000"/>
              <a:buFont typeface="Arial"/>
              <a:buNone/>
              <a:defRPr b="0" i="0" sz="1000" u="none" cap="none" strike="noStrike">
                <a:solidFill>
                  <a:srgbClr val="0E2D69"/>
                </a:solidFill>
                <a:latin typeface="Arial"/>
                <a:ea typeface="Arial"/>
                <a:cs typeface="Arial"/>
                <a:sym typeface="Arial"/>
              </a:defRPr>
            </a:lvl3pPr>
            <a:lvl4pPr indent="-228600" lvl="3" marL="1828800" marR="0" rtl="0" algn="l">
              <a:lnSpc>
                <a:spcPct val="90000"/>
              </a:lnSpc>
              <a:spcBef>
                <a:spcPts val="500"/>
              </a:spcBef>
              <a:spcAft>
                <a:spcPts val="0"/>
              </a:spcAft>
              <a:buClr>
                <a:srgbClr val="0E2D69"/>
              </a:buClr>
              <a:buSzPts val="1000"/>
              <a:buFont typeface="Arial"/>
              <a:buNone/>
              <a:defRPr b="0" i="0" sz="1000" u="none" cap="none" strike="noStrike">
                <a:solidFill>
                  <a:srgbClr val="0E2D69"/>
                </a:solidFill>
                <a:latin typeface="Arial"/>
                <a:ea typeface="Arial"/>
                <a:cs typeface="Arial"/>
                <a:sym typeface="Arial"/>
              </a:defRPr>
            </a:lvl4pPr>
            <a:lvl5pPr indent="-228600" lvl="4" marL="2286000" marR="0" rtl="0" algn="l">
              <a:lnSpc>
                <a:spcPct val="90000"/>
              </a:lnSpc>
              <a:spcBef>
                <a:spcPts val="500"/>
              </a:spcBef>
              <a:spcAft>
                <a:spcPts val="0"/>
              </a:spcAft>
              <a:buClr>
                <a:srgbClr val="0E2D69"/>
              </a:buClr>
              <a:buSzPts val="1000"/>
              <a:buFont typeface="Arial"/>
              <a:buNone/>
              <a:defRPr b="0" i="0" sz="1000" u="none" cap="none" strike="noStrike">
                <a:solidFill>
                  <a:srgbClr val="0E2D69"/>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Текст_1">
  <p:cSld name="Текст_1">
    <p:bg>
      <p:bgPr>
        <a:blipFill>
          <a:blip r:embed="rId2">
            <a:alphaModFix/>
          </a:blip>
          <a:stretch>
            <a:fillRect/>
          </a:stretch>
        </a:blipFill>
      </p:bgPr>
    </p:bg>
    <p:spTree>
      <p:nvGrpSpPr>
        <p:cNvPr id="20" name="Shape 20"/>
        <p:cNvGrpSpPr/>
        <p:nvPr/>
      </p:nvGrpSpPr>
      <p:grpSpPr>
        <a:xfrm>
          <a:off x="0" y="0"/>
          <a:ext cx="0" cy="0"/>
          <a:chOff x="0" y="0"/>
          <a:chExt cx="0" cy="0"/>
        </a:xfrm>
      </p:grpSpPr>
      <p:pic>
        <p:nvPicPr>
          <p:cNvPr descr="Icon&#10;&#10;Description automatically generated" id="21" name="Google Shape;21;p3"/>
          <p:cNvPicPr preferRelativeResize="0"/>
          <p:nvPr/>
        </p:nvPicPr>
        <p:blipFill rotWithShape="1">
          <a:blip r:embed="rId3">
            <a:alphaModFix/>
          </a:blip>
          <a:srcRect b="0" l="0" r="0" t="0"/>
          <a:stretch/>
        </p:blipFill>
        <p:spPr>
          <a:xfrm>
            <a:off x="517199" y="464363"/>
            <a:ext cx="448276" cy="448276"/>
          </a:xfrm>
          <a:prstGeom prst="rect">
            <a:avLst/>
          </a:prstGeom>
          <a:noFill/>
          <a:ln>
            <a:noFill/>
          </a:ln>
        </p:spPr>
      </p:pic>
      <p:cxnSp>
        <p:nvCxnSpPr>
          <p:cNvPr id="22" name="Google Shape;22;p3"/>
          <p:cNvCxnSpPr/>
          <p:nvPr/>
        </p:nvCxnSpPr>
        <p:spPr>
          <a:xfrm>
            <a:off x="3298686" y="464363"/>
            <a:ext cx="0" cy="586260"/>
          </a:xfrm>
          <a:prstGeom prst="straightConnector1">
            <a:avLst/>
          </a:prstGeom>
          <a:noFill/>
          <a:ln cap="flat" cmpd="sng" w="12700">
            <a:solidFill>
              <a:srgbClr val="102D69"/>
            </a:solidFill>
            <a:prstDash val="solid"/>
            <a:miter lim="800000"/>
            <a:headEnd len="sm" w="sm" type="none"/>
            <a:tailEnd len="sm" w="sm" type="none"/>
          </a:ln>
        </p:spPr>
      </p:cxnSp>
      <p:cxnSp>
        <p:nvCxnSpPr>
          <p:cNvPr id="23" name="Google Shape;23;p3"/>
          <p:cNvCxnSpPr/>
          <p:nvPr/>
        </p:nvCxnSpPr>
        <p:spPr>
          <a:xfrm>
            <a:off x="6099416" y="464363"/>
            <a:ext cx="0" cy="586260"/>
          </a:xfrm>
          <a:prstGeom prst="straightConnector1">
            <a:avLst/>
          </a:prstGeom>
          <a:noFill/>
          <a:ln cap="flat" cmpd="sng" w="12700">
            <a:solidFill>
              <a:srgbClr val="102D69"/>
            </a:solidFill>
            <a:prstDash val="solid"/>
            <a:miter lim="800000"/>
            <a:headEnd len="sm" w="sm" type="none"/>
            <a:tailEnd len="sm" w="sm" type="none"/>
          </a:ln>
        </p:spPr>
      </p:cxnSp>
      <p:cxnSp>
        <p:nvCxnSpPr>
          <p:cNvPr id="24" name="Google Shape;24;p3"/>
          <p:cNvCxnSpPr/>
          <p:nvPr/>
        </p:nvCxnSpPr>
        <p:spPr>
          <a:xfrm>
            <a:off x="10277081" y="464363"/>
            <a:ext cx="0" cy="586260"/>
          </a:xfrm>
          <a:prstGeom prst="straightConnector1">
            <a:avLst/>
          </a:prstGeom>
          <a:noFill/>
          <a:ln cap="flat" cmpd="sng" w="12700">
            <a:solidFill>
              <a:srgbClr val="102D69"/>
            </a:solidFill>
            <a:prstDash val="solid"/>
            <a:miter lim="800000"/>
            <a:headEnd len="sm" w="sm" type="none"/>
            <a:tailEnd len="sm" w="sm" type="none"/>
          </a:ln>
        </p:spPr>
      </p:cxnSp>
      <p:sp>
        <p:nvSpPr>
          <p:cNvPr id="25" name="Google Shape;25;p3"/>
          <p:cNvSpPr txBox="1"/>
          <p:nvPr/>
        </p:nvSpPr>
        <p:spPr>
          <a:xfrm>
            <a:off x="10410201" y="532278"/>
            <a:ext cx="671977" cy="30777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fld id="{00000000-1234-1234-1234-123412341234}" type="slidenum">
              <a:rPr b="0" i="0" lang="ru-RU" sz="2000" u="none" cap="none" strike="noStrike">
                <a:solidFill>
                  <a:srgbClr val="102D69"/>
                </a:solidFill>
                <a:latin typeface="Arial"/>
                <a:ea typeface="Arial"/>
                <a:cs typeface="Arial"/>
                <a:sym typeface="Arial"/>
              </a:rPr>
              <a:t>‹#›</a:t>
            </a:fld>
            <a:endParaRPr sz="2000">
              <a:solidFill>
                <a:srgbClr val="102D69"/>
              </a:solidFill>
              <a:latin typeface="Arial"/>
              <a:ea typeface="Arial"/>
              <a:cs typeface="Arial"/>
              <a:sym typeface="Arial"/>
            </a:endParaRPr>
          </a:p>
        </p:txBody>
      </p:sp>
      <p:cxnSp>
        <p:nvCxnSpPr>
          <p:cNvPr id="26" name="Google Shape;26;p3"/>
          <p:cNvCxnSpPr/>
          <p:nvPr/>
        </p:nvCxnSpPr>
        <p:spPr>
          <a:xfrm>
            <a:off x="11643868" y="464363"/>
            <a:ext cx="0" cy="586260"/>
          </a:xfrm>
          <a:prstGeom prst="straightConnector1">
            <a:avLst/>
          </a:prstGeom>
          <a:noFill/>
          <a:ln cap="flat" cmpd="sng" w="12700">
            <a:solidFill>
              <a:srgbClr val="102D69"/>
            </a:solidFill>
            <a:prstDash val="solid"/>
            <a:miter lim="800000"/>
            <a:headEnd len="sm" w="sm" type="none"/>
            <a:tailEnd len="sm" w="sm" type="none"/>
          </a:ln>
        </p:spPr>
      </p:cxnSp>
      <p:sp>
        <p:nvSpPr>
          <p:cNvPr id="27" name="Google Shape;27;p3"/>
          <p:cNvSpPr/>
          <p:nvPr>
            <p:ph idx="2" type="pic"/>
          </p:nvPr>
        </p:nvSpPr>
        <p:spPr>
          <a:xfrm>
            <a:off x="6684653" y="1447790"/>
            <a:ext cx="4325167" cy="4325107"/>
          </a:xfrm>
          <a:prstGeom prst="rect">
            <a:avLst/>
          </a:prstGeom>
          <a:solidFill>
            <a:srgbClr val="D9D9D9"/>
          </a:solidFill>
          <a:ln>
            <a:noFill/>
          </a:ln>
        </p:spPr>
      </p:sp>
      <p:sp>
        <p:nvSpPr>
          <p:cNvPr id="28" name="Google Shape;28;p3"/>
          <p:cNvSpPr txBox="1"/>
          <p:nvPr>
            <p:ph type="title"/>
          </p:nvPr>
        </p:nvSpPr>
        <p:spPr>
          <a:xfrm>
            <a:off x="585898" y="1447790"/>
            <a:ext cx="5245560" cy="777025"/>
          </a:xfrm>
          <a:prstGeom prst="rect">
            <a:avLst/>
          </a:prstGeom>
          <a:noFill/>
          <a:ln>
            <a:noFill/>
          </a:ln>
        </p:spPr>
        <p:txBody>
          <a:bodyPr anchorCtr="0" anchor="t" bIns="0" lIns="0" spcFirstLastPara="1" rIns="0" wrap="square" tIns="0">
            <a:normAutofit/>
          </a:bodyPr>
          <a:lstStyle>
            <a:lvl1pPr lvl="0" marR="0" rtl="0" algn="l">
              <a:lnSpc>
                <a:spcPct val="100000"/>
              </a:lnSpc>
              <a:spcBef>
                <a:spcPts val="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9" name="Google Shape;29;p3"/>
          <p:cNvSpPr txBox="1"/>
          <p:nvPr>
            <p:ph idx="1" type="body"/>
          </p:nvPr>
        </p:nvSpPr>
        <p:spPr>
          <a:xfrm>
            <a:off x="585897" y="2379663"/>
            <a:ext cx="5245561" cy="3393234"/>
          </a:xfrm>
          <a:prstGeom prst="rect">
            <a:avLst/>
          </a:prstGeom>
          <a:noFill/>
          <a:ln>
            <a:noFill/>
          </a:ln>
        </p:spPr>
        <p:txBody>
          <a:bodyPr anchorCtr="0" anchor="t" bIns="45700" lIns="0" spcFirstLastPara="1" rIns="0" wrap="square" tIns="0">
            <a:normAutofit/>
          </a:bodyPr>
          <a:lstStyle>
            <a:lvl1pPr indent="-228600" lvl="0" marL="457200" marR="0" rtl="0" algn="l">
              <a:lnSpc>
                <a:spcPct val="100000"/>
              </a:lnSpc>
              <a:spcBef>
                <a:spcPts val="1000"/>
              </a:spcBef>
              <a:spcAft>
                <a:spcPts val="0"/>
              </a:spcAft>
              <a:buClr>
                <a:srgbClr val="0E2D69"/>
              </a:buClr>
              <a:buSzPts val="1300"/>
              <a:buFont typeface="Arial"/>
              <a:buNone/>
              <a:defRPr b="0" i="0" sz="1300" u="none" cap="none" strike="noStrike">
                <a:solidFill>
                  <a:srgbClr val="0E2D69"/>
                </a:solidFill>
                <a:latin typeface="Arial"/>
                <a:ea typeface="Arial"/>
                <a:cs typeface="Arial"/>
                <a:sym typeface="Arial"/>
              </a:defRPr>
            </a:lvl1pPr>
            <a:lvl2pPr indent="-228600" lvl="1" marL="914400" marR="0" rtl="0" algn="l">
              <a:lnSpc>
                <a:spcPct val="100000"/>
              </a:lnSpc>
              <a:spcBef>
                <a:spcPts val="1000"/>
              </a:spcBef>
              <a:spcAft>
                <a:spcPts val="0"/>
              </a:spcAft>
              <a:buClr>
                <a:srgbClr val="0E2D69"/>
              </a:buClr>
              <a:buSzPts val="1300"/>
              <a:buFont typeface="Arial"/>
              <a:buNone/>
              <a:defRPr b="0" i="0" sz="1300" u="none" cap="none" strike="noStrike">
                <a:solidFill>
                  <a:srgbClr val="0E2D69"/>
                </a:solidFill>
                <a:latin typeface="Arial"/>
                <a:ea typeface="Arial"/>
                <a:cs typeface="Arial"/>
                <a:sym typeface="Arial"/>
              </a:defRPr>
            </a:lvl2pPr>
            <a:lvl3pPr indent="-228600" lvl="2" marL="1371600" marR="0" rtl="0" algn="l">
              <a:lnSpc>
                <a:spcPct val="100000"/>
              </a:lnSpc>
              <a:spcBef>
                <a:spcPts val="1000"/>
              </a:spcBef>
              <a:spcAft>
                <a:spcPts val="0"/>
              </a:spcAft>
              <a:buClr>
                <a:srgbClr val="0E2D69"/>
              </a:buClr>
              <a:buSzPts val="1300"/>
              <a:buFont typeface="Arial"/>
              <a:buNone/>
              <a:defRPr b="0" i="0" sz="1300" u="none" cap="none" strike="noStrike">
                <a:solidFill>
                  <a:srgbClr val="0E2D69"/>
                </a:solidFill>
                <a:latin typeface="Arial"/>
                <a:ea typeface="Arial"/>
                <a:cs typeface="Arial"/>
                <a:sym typeface="Arial"/>
              </a:defRPr>
            </a:lvl3pPr>
            <a:lvl4pPr indent="-228600" lvl="3" marL="1828800" marR="0" rtl="0" algn="l">
              <a:lnSpc>
                <a:spcPct val="100000"/>
              </a:lnSpc>
              <a:spcBef>
                <a:spcPts val="1000"/>
              </a:spcBef>
              <a:spcAft>
                <a:spcPts val="0"/>
              </a:spcAft>
              <a:buClr>
                <a:srgbClr val="0E2D69"/>
              </a:buClr>
              <a:buSzPts val="1300"/>
              <a:buFont typeface="Arial"/>
              <a:buNone/>
              <a:defRPr b="0" i="0" sz="1300" u="none" cap="none" strike="noStrike">
                <a:solidFill>
                  <a:srgbClr val="0E2D69"/>
                </a:solidFill>
                <a:latin typeface="Arial"/>
                <a:ea typeface="Arial"/>
                <a:cs typeface="Arial"/>
                <a:sym typeface="Arial"/>
              </a:defRPr>
            </a:lvl4pPr>
            <a:lvl5pPr indent="-228600" lvl="4" marL="2286000" marR="0" rtl="0" algn="l">
              <a:lnSpc>
                <a:spcPct val="100000"/>
              </a:lnSpc>
              <a:spcBef>
                <a:spcPts val="1000"/>
              </a:spcBef>
              <a:spcAft>
                <a:spcPts val="0"/>
              </a:spcAft>
              <a:buClr>
                <a:srgbClr val="0E2D69"/>
              </a:buClr>
              <a:buSzPts val="1300"/>
              <a:buFont typeface="Arial"/>
              <a:buNone/>
              <a:defRPr b="0" i="0" sz="1300" u="none" cap="none" strike="noStrike">
                <a:solidFill>
                  <a:srgbClr val="0E2D69"/>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0" name="Google Shape;30;p3"/>
          <p:cNvSpPr txBox="1"/>
          <p:nvPr>
            <p:ph idx="3" type="body"/>
          </p:nvPr>
        </p:nvSpPr>
        <p:spPr>
          <a:xfrm>
            <a:off x="1143689" y="540904"/>
            <a:ext cx="1901825" cy="415925"/>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1pPr>
            <a:lvl2pPr indent="-228600" lvl="1" marL="914400" marR="0" rtl="0" algn="l">
              <a:lnSpc>
                <a:spcPct val="10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2pPr>
            <a:lvl3pPr indent="-228600" lvl="2" marL="1371600" marR="0" rtl="0" algn="l">
              <a:lnSpc>
                <a:spcPct val="10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3pPr>
            <a:lvl4pPr indent="-228600" lvl="3" marL="1828800" marR="0" rtl="0" algn="l">
              <a:lnSpc>
                <a:spcPct val="10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lnSpc>
                <a:spcPct val="10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1" name="Google Shape;31;p3"/>
          <p:cNvSpPr txBox="1"/>
          <p:nvPr>
            <p:ph idx="4" type="body"/>
          </p:nvPr>
        </p:nvSpPr>
        <p:spPr>
          <a:xfrm>
            <a:off x="3459163" y="548720"/>
            <a:ext cx="2070100" cy="408109"/>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rgbClr val="0E2D69"/>
              </a:buClr>
              <a:buSzPts val="1000"/>
              <a:buFont typeface="Arial"/>
              <a:buNone/>
              <a:defRPr b="0" i="0" sz="1000" u="none" cap="none" strike="noStrike">
                <a:solidFill>
                  <a:srgbClr val="0E2D69"/>
                </a:solidFill>
                <a:latin typeface="Arial"/>
                <a:ea typeface="Arial"/>
                <a:cs typeface="Arial"/>
                <a:sym typeface="Arial"/>
              </a:defRPr>
            </a:lvl1pPr>
            <a:lvl2pPr indent="-228600" lvl="1" marL="914400" marR="0" rtl="0" algn="l">
              <a:lnSpc>
                <a:spcPct val="90000"/>
              </a:lnSpc>
              <a:spcBef>
                <a:spcPts val="500"/>
              </a:spcBef>
              <a:spcAft>
                <a:spcPts val="0"/>
              </a:spcAft>
              <a:buClr>
                <a:srgbClr val="0E2D69"/>
              </a:buClr>
              <a:buSzPts val="1000"/>
              <a:buFont typeface="Arial"/>
              <a:buNone/>
              <a:defRPr b="0" i="0" sz="1000" u="none" cap="none" strike="noStrike">
                <a:solidFill>
                  <a:srgbClr val="0E2D69"/>
                </a:solidFill>
                <a:latin typeface="Arial"/>
                <a:ea typeface="Arial"/>
                <a:cs typeface="Arial"/>
                <a:sym typeface="Arial"/>
              </a:defRPr>
            </a:lvl2pPr>
            <a:lvl3pPr indent="-228600" lvl="2" marL="1371600" marR="0" rtl="0" algn="l">
              <a:lnSpc>
                <a:spcPct val="90000"/>
              </a:lnSpc>
              <a:spcBef>
                <a:spcPts val="500"/>
              </a:spcBef>
              <a:spcAft>
                <a:spcPts val="0"/>
              </a:spcAft>
              <a:buClr>
                <a:srgbClr val="0E2D69"/>
              </a:buClr>
              <a:buSzPts val="1000"/>
              <a:buFont typeface="Arial"/>
              <a:buNone/>
              <a:defRPr b="0" i="0" sz="1000" u="none" cap="none" strike="noStrike">
                <a:solidFill>
                  <a:srgbClr val="0E2D69"/>
                </a:solidFill>
                <a:latin typeface="Arial"/>
                <a:ea typeface="Arial"/>
                <a:cs typeface="Arial"/>
                <a:sym typeface="Arial"/>
              </a:defRPr>
            </a:lvl3pPr>
            <a:lvl4pPr indent="-228600" lvl="3" marL="1828800" marR="0" rtl="0" algn="l">
              <a:lnSpc>
                <a:spcPct val="90000"/>
              </a:lnSpc>
              <a:spcBef>
                <a:spcPts val="500"/>
              </a:spcBef>
              <a:spcAft>
                <a:spcPts val="0"/>
              </a:spcAft>
              <a:buClr>
                <a:srgbClr val="0E2D69"/>
              </a:buClr>
              <a:buSzPts val="1000"/>
              <a:buFont typeface="Arial"/>
              <a:buNone/>
              <a:defRPr b="0" i="0" sz="1000" u="none" cap="none" strike="noStrike">
                <a:solidFill>
                  <a:srgbClr val="0E2D69"/>
                </a:solidFill>
                <a:latin typeface="Arial"/>
                <a:ea typeface="Arial"/>
                <a:cs typeface="Arial"/>
                <a:sym typeface="Arial"/>
              </a:defRPr>
            </a:lvl4pPr>
            <a:lvl5pPr indent="-228600" lvl="4" marL="2286000" marR="0" rtl="0" algn="l">
              <a:lnSpc>
                <a:spcPct val="90000"/>
              </a:lnSpc>
              <a:spcBef>
                <a:spcPts val="500"/>
              </a:spcBef>
              <a:spcAft>
                <a:spcPts val="0"/>
              </a:spcAft>
              <a:buClr>
                <a:srgbClr val="0E2D69"/>
              </a:buClr>
              <a:buSzPts val="1000"/>
              <a:buFont typeface="Arial"/>
              <a:buNone/>
              <a:defRPr b="0" i="0" sz="1000" u="none" cap="none" strike="noStrike">
                <a:solidFill>
                  <a:srgbClr val="0E2D69"/>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2" name="Google Shape;32;p3"/>
          <p:cNvSpPr txBox="1"/>
          <p:nvPr>
            <p:ph idx="5" type="body"/>
          </p:nvPr>
        </p:nvSpPr>
        <p:spPr>
          <a:xfrm>
            <a:off x="6259892" y="548720"/>
            <a:ext cx="2070100" cy="408109"/>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rgbClr val="0E2D69"/>
              </a:buClr>
              <a:buSzPts val="1000"/>
              <a:buFont typeface="Arial"/>
              <a:buNone/>
              <a:defRPr b="0" i="0" sz="1000" u="none" cap="none" strike="noStrike">
                <a:solidFill>
                  <a:srgbClr val="0E2D69"/>
                </a:solidFill>
                <a:latin typeface="Arial"/>
                <a:ea typeface="Arial"/>
                <a:cs typeface="Arial"/>
                <a:sym typeface="Arial"/>
              </a:defRPr>
            </a:lvl1pPr>
            <a:lvl2pPr indent="-228600" lvl="1" marL="914400" marR="0" rtl="0" algn="l">
              <a:lnSpc>
                <a:spcPct val="90000"/>
              </a:lnSpc>
              <a:spcBef>
                <a:spcPts val="500"/>
              </a:spcBef>
              <a:spcAft>
                <a:spcPts val="0"/>
              </a:spcAft>
              <a:buClr>
                <a:srgbClr val="0E2D69"/>
              </a:buClr>
              <a:buSzPts val="1000"/>
              <a:buFont typeface="Arial"/>
              <a:buNone/>
              <a:defRPr b="0" i="0" sz="1000" u="none" cap="none" strike="noStrike">
                <a:solidFill>
                  <a:srgbClr val="0E2D69"/>
                </a:solidFill>
                <a:latin typeface="Arial"/>
                <a:ea typeface="Arial"/>
                <a:cs typeface="Arial"/>
                <a:sym typeface="Arial"/>
              </a:defRPr>
            </a:lvl2pPr>
            <a:lvl3pPr indent="-228600" lvl="2" marL="1371600" marR="0" rtl="0" algn="l">
              <a:lnSpc>
                <a:spcPct val="90000"/>
              </a:lnSpc>
              <a:spcBef>
                <a:spcPts val="500"/>
              </a:spcBef>
              <a:spcAft>
                <a:spcPts val="0"/>
              </a:spcAft>
              <a:buClr>
                <a:srgbClr val="0E2D69"/>
              </a:buClr>
              <a:buSzPts val="1000"/>
              <a:buFont typeface="Arial"/>
              <a:buNone/>
              <a:defRPr b="0" i="0" sz="1000" u="none" cap="none" strike="noStrike">
                <a:solidFill>
                  <a:srgbClr val="0E2D69"/>
                </a:solidFill>
                <a:latin typeface="Arial"/>
                <a:ea typeface="Arial"/>
                <a:cs typeface="Arial"/>
                <a:sym typeface="Arial"/>
              </a:defRPr>
            </a:lvl3pPr>
            <a:lvl4pPr indent="-228600" lvl="3" marL="1828800" marR="0" rtl="0" algn="l">
              <a:lnSpc>
                <a:spcPct val="90000"/>
              </a:lnSpc>
              <a:spcBef>
                <a:spcPts val="500"/>
              </a:spcBef>
              <a:spcAft>
                <a:spcPts val="0"/>
              </a:spcAft>
              <a:buClr>
                <a:srgbClr val="0E2D69"/>
              </a:buClr>
              <a:buSzPts val="1000"/>
              <a:buFont typeface="Arial"/>
              <a:buNone/>
              <a:defRPr b="0" i="0" sz="1000" u="none" cap="none" strike="noStrike">
                <a:solidFill>
                  <a:srgbClr val="0E2D69"/>
                </a:solidFill>
                <a:latin typeface="Arial"/>
                <a:ea typeface="Arial"/>
                <a:cs typeface="Arial"/>
                <a:sym typeface="Arial"/>
              </a:defRPr>
            </a:lvl4pPr>
            <a:lvl5pPr indent="-228600" lvl="4" marL="2286000" marR="0" rtl="0" algn="l">
              <a:lnSpc>
                <a:spcPct val="90000"/>
              </a:lnSpc>
              <a:spcBef>
                <a:spcPts val="500"/>
              </a:spcBef>
              <a:spcAft>
                <a:spcPts val="0"/>
              </a:spcAft>
              <a:buClr>
                <a:srgbClr val="0E2D69"/>
              </a:buClr>
              <a:buSzPts val="1000"/>
              <a:buFont typeface="Arial"/>
              <a:buNone/>
              <a:defRPr b="0" i="0" sz="1000" u="none" cap="none" strike="noStrike">
                <a:solidFill>
                  <a:srgbClr val="0E2D69"/>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График_1">
  <p:cSld name="График_1">
    <p:bg>
      <p:bgPr>
        <a:blipFill>
          <a:blip r:embed="rId2">
            <a:alphaModFix/>
          </a:blip>
          <a:stretch>
            <a:fillRect/>
          </a:stretch>
        </a:blipFill>
      </p:bgPr>
    </p:bg>
    <p:spTree>
      <p:nvGrpSpPr>
        <p:cNvPr id="33" name="Shape 33"/>
        <p:cNvGrpSpPr/>
        <p:nvPr/>
      </p:nvGrpSpPr>
      <p:grpSpPr>
        <a:xfrm>
          <a:off x="0" y="0"/>
          <a:ext cx="0" cy="0"/>
          <a:chOff x="0" y="0"/>
          <a:chExt cx="0" cy="0"/>
        </a:xfrm>
      </p:grpSpPr>
      <p:pic>
        <p:nvPicPr>
          <p:cNvPr descr="Icon&#10;&#10;Description automatically generated" id="34" name="Google Shape;34;p4"/>
          <p:cNvPicPr preferRelativeResize="0"/>
          <p:nvPr/>
        </p:nvPicPr>
        <p:blipFill rotWithShape="1">
          <a:blip r:embed="rId3">
            <a:alphaModFix/>
          </a:blip>
          <a:srcRect b="0" l="0" r="0" t="0"/>
          <a:stretch/>
        </p:blipFill>
        <p:spPr>
          <a:xfrm>
            <a:off x="517199" y="464363"/>
            <a:ext cx="448276" cy="448276"/>
          </a:xfrm>
          <a:prstGeom prst="rect">
            <a:avLst/>
          </a:prstGeom>
          <a:noFill/>
          <a:ln>
            <a:noFill/>
          </a:ln>
        </p:spPr>
      </p:pic>
      <p:cxnSp>
        <p:nvCxnSpPr>
          <p:cNvPr id="35" name="Google Shape;35;p4"/>
          <p:cNvCxnSpPr/>
          <p:nvPr/>
        </p:nvCxnSpPr>
        <p:spPr>
          <a:xfrm>
            <a:off x="3298686" y="464363"/>
            <a:ext cx="0" cy="586260"/>
          </a:xfrm>
          <a:prstGeom prst="straightConnector1">
            <a:avLst/>
          </a:prstGeom>
          <a:noFill/>
          <a:ln cap="flat" cmpd="sng" w="12700">
            <a:solidFill>
              <a:srgbClr val="102D69"/>
            </a:solidFill>
            <a:prstDash val="solid"/>
            <a:miter lim="800000"/>
            <a:headEnd len="sm" w="sm" type="none"/>
            <a:tailEnd len="sm" w="sm" type="none"/>
          </a:ln>
        </p:spPr>
      </p:cxnSp>
      <p:cxnSp>
        <p:nvCxnSpPr>
          <p:cNvPr id="36" name="Google Shape;36;p4"/>
          <p:cNvCxnSpPr/>
          <p:nvPr/>
        </p:nvCxnSpPr>
        <p:spPr>
          <a:xfrm>
            <a:off x="6099416" y="464363"/>
            <a:ext cx="0" cy="586260"/>
          </a:xfrm>
          <a:prstGeom prst="straightConnector1">
            <a:avLst/>
          </a:prstGeom>
          <a:noFill/>
          <a:ln cap="flat" cmpd="sng" w="12700">
            <a:solidFill>
              <a:srgbClr val="102D69"/>
            </a:solidFill>
            <a:prstDash val="solid"/>
            <a:miter lim="800000"/>
            <a:headEnd len="sm" w="sm" type="none"/>
            <a:tailEnd len="sm" w="sm" type="none"/>
          </a:ln>
        </p:spPr>
      </p:cxnSp>
      <p:cxnSp>
        <p:nvCxnSpPr>
          <p:cNvPr id="37" name="Google Shape;37;p4"/>
          <p:cNvCxnSpPr/>
          <p:nvPr/>
        </p:nvCxnSpPr>
        <p:spPr>
          <a:xfrm>
            <a:off x="10277081" y="464363"/>
            <a:ext cx="0" cy="586260"/>
          </a:xfrm>
          <a:prstGeom prst="straightConnector1">
            <a:avLst/>
          </a:prstGeom>
          <a:noFill/>
          <a:ln cap="flat" cmpd="sng" w="12700">
            <a:solidFill>
              <a:srgbClr val="102D69"/>
            </a:solidFill>
            <a:prstDash val="solid"/>
            <a:miter lim="800000"/>
            <a:headEnd len="sm" w="sm" type="none"/>
            <a:tailEnd len="sm" w="sm" type="none"/>
          </a:ln>
        </p:spPr>
      </p:cxnSp>
      <p:sp>
        <p:nvSpPr>
          <p:cNvPr id="38" name="Google Shape;38;p4"/>
          <p:cNvSpPr txBox="1"/>
          <p:nvPr/>
        </p:nvSpPr>
        <p:spPr>
          <a:xfrm>
            <a:off x="10410201" y="532278"/>
            <a:ext cx="671977" cy="30777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fld id="{00000000-1234-1234-1234-123412341234}" type="slidenum">
              <a:rPr lang="ru-RU" sz="2000">
                <a:solidFill>
                  <a:srgbClr val="102D69"/>
                </a:solidFill>
                <a:latin typeface="Arial"/>
                <a:ea typeface="Arial"/>
                <a:cs typeface="Arial"/>
                <a:sym typeface="Arial"/>
              </a:rPr>
              <a:t>‹#›</a:t>
            </a:fld>
            <a:endParaRPr sz="2000">
              <a:solidFill>
                <a:srgbClr val="102D69"/>
              </a:solidFill>
              <a:latin typeface="Arial"/>
              <a:ea typeface="Arial"/>
              <a:cs typeface="Arial"/>
              <a:sym typeface="Arial"/>
            </a:endParaRPr>
          </a:p>
        </p:txBody>
      </p:sp>
      <p:cxnSp>
        <p:nvCxnSpPr>
          <p:cNvPr id="39" name="Google Shape;39;p4"/>
          <p:cNvCxnSpPr/>
          <p:nvPr/>
        </p:nvCxnSpPr>
        <p:spPr>
          <a:xfrm>
            <a:off x="11643868" y="464363"/>
            <a:ext cx="0" cy="586260"/>
          </a:xfrm>
          <a:prstGeom prst="straightConnector1">
            <a:avLst/>
          </a:prstGeom>
          <a:noFill/>
          <a:ln cap="flat" cmpd="sng" w="12700">
            <a:solidFill>
              <a:srgbClr val="102D69"/>
            </a:solidFill>
            <a:prstDash val="solid"/>
            <a:miter lim="800000"/>
            <a:headEnd len="sm" w="sm" type="none"/>
            <a:tailEnd len="sm" w="sm" type="none"/>
          </a:ln>
        </p:spPr>
      </p:cxnSp>
      <p:sp>
        <p:nvSpPr>
          <p:cNvPr id="40" name="Google Shape;40;p4"/>
          <p:cNvSpPr txBox="1"/>
          <p:nvPr>
            <p:ph type="title"/>
          </p:nvPr>
        </p:nvSpPr>
        <p:spPr>
          <a:xfrm>
            <a:off x="585899" y="1447790"/>
            <a:ext cx="4322530" cy="777025"/>
          </a:xfrm>
          <a:prstGeom prst="rect">
            <a:avLst/>
          </a:prstGeom>
          <a:noFill/>
          <a:ln>
            <a:noFill/>
          </a:ln>
        </p:spPr>
        <p:txBody>
          <a:bodyPr anchorCtr="0" anchor="t" bIns="0" lIns="0" spcFirstLastPara="1" rIns="0" wrap="square" tIns="0">
            <a:normAutofit/>
          </a:bodyPr>
          <a:lstStyle>
            <a:lvl1pPr lvl="0" marR="0" rtl="0" algn="l">
              <a:lnSpc>
                <a:spcPct val="100000"/>
              </a:lnSpc>
              <a:spcBef>
                <a:spcPts val="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41" name="Google Shape;41;p4"/>
          <p:cNvSpPr txBox="1"/>
          <p:nvPr>
            <p:ph idx="1" type="body"/>
          </p:nvPr>
        </p:nvSpPr>
        <p:spPr>
          <a:xfrm>
            <a:off x="585898" y="2379663"/>
            <a:ext cx="4322531" cy="2399371"/>
          </a:xfrm>
          <a:prstGeom prst="rect">
            <a:avLst/>
          </a:prstGeom>
          <a:noFill/>
          <a:ln>
            <a:noFill/>
          </a:ln>
        </p:spPr>
        <p:txBody>
          <a:bodyPr anchorCtr="0" anchor="t" bIns="45700" lIns="0" spcFirstLastPara="1" rIns="0" wrap="square" tIns="0">
            <a:normAutofit/>
          </a:bodyPr>
          <a:lstStyle>
            <a:lvl1pPr indent="-228600" lvl="0" marL="457200" marR="0" rtl="0" algn="l">
              <a:lnSpc>
                <a:spcPct val="100000"/>
              </a:lnSpc>
              <a:spcBef>
                <a:spcPts val="1000"/>
              </a:spcBef>
              <a:spcAft>
                <a:spcPts val="0"/>
              </a:spcAft>
              <a:buClr>
                <a:srgbClr val="0E2D69"/>
              </a:buClr>
              <a:buSzPts val="1300"/>
              <a:buFont typeface="Arial"/>
              <a:buNone/>
              <a:defRPr b="0" i="0" sz="1300" u="none" cap="none" strike="noStrike">
                <a:solidFill>
                  <a:srgbClr val="0E2D69"/>
                </a:solidFill>
                <a:latin typeface="Arial"/>
                <a:ea typeface="Arial"/>
                <a:cs typeface="Arial"/>
                <a:sym typeface="Arial"/>
              </a:defRPr>
            </a:lvl1pPr>
            <a:lvl2pPr indent="-228600" lvl="1" marL="914400" marR="0" rtl="0" algn="l">
              <a:lnSpc>
                <a:spcPct val="100000"/>
              </a:lnSpc>
              <a:spcBef>
                <a:spcPts val="1000"/>
              </a:spcBef>
              <a:spcAft>
                <a:spcPts val="0"/>
              </a:spcAft>
              <a:buClr>
                <a:srgbClr val="0E2D69"/>
              </a:buClr>
              <a:buSzPts val="1300"/>
              <a:buFont typeface="Arial"/>
              <a:buNone/>
              <a:defRPr b="0" i="0" sz="1300" u="none" cap="none" strike="noStrike">
                <a:solidFill>
                  <a:srgbClr val="0E2D69"/>
                </a:solidFill>
                <a:latin typeface="Arial"/>
                <a:ea typeface="Arial"/>
                <a:cs typeface="Arial"/>
                <a:sym typeface="Arial"/>
              </a:defRPr>
            </a:lvl2pPr>
            <a:lvl3pPr indent="-228600" lvl="2" marL="1371600" marR="0" rtl="0" algn="l">
              <a:lnSpc>
                <a:spcPct val="100000"/>
              </a:lnSpc>
              <a:spcBef>
                <a:spcPts val="1000"/>
              </a:spcBef>
              <a:spcAft>
                <a:spcPts val="0"/>
              </a:spcAft>
              <a:buClr>
                <a:srgbClr val="0E2D69"/>
              </a:buClr>
              <a:buSzPts val="1300"/>
              <a:buFont typeface="Arial"/>
              <a:buNone/>
              <a:defRPr b="0" i="0" sz="1300" u="none" cap="none" strike="noStrike">
                <a:solidFill>
                  <a:srgbClr val="0E2D69"/>
                </a:solidFill>
                <a:latin typeface="Arial"/>
                <a:ea typeface="Arial"/>
                <a:cs typeface="Arial"/>
                <a:sym typeface="Arial"/>
              </a:defRPr>
            </a:lvl3pPr>
            <a:lvl4pPr indent="-228600" lvl="3" marL="1828800" marR="0" rtl="0" algn="l">
              <a:lnSpc>
                <a:spcPct val="100000"/>
              </a:lnSpc>
              <a:spcBef>
                <a:spcPts val="1000"/>
              </a:spcBef>
              <a:spcAft>
                <a:spcPts val="0"/>
              </a:spcAft>
              <a:buClr>
                <a:srgbClr val="0E2D69"/>
              </a:buClr>
              <a:buSzPts val="1300"/>
              <a:buFont typeface="Arial"/>
              <a:buNone/>
              <a:defRPr b="0" i="0" sz="1300" u="none" cap="none" strike="noStrike">
                <a:solidFill>
                  <a:srgbClr val="0E2D69"/>
                </a:solidFill>
                <a:latin typeface="Arial"/>
                <a:ea typeface="Arial"/>
                <a:cs typeface="Arial"/>
                <a:sym typeface="Arial"/>
              </a:defRPr>
            </a:lvl4pPr>
            <a:lvl5pPr indent="-228600" lvl="4" marL="2286000" marR="0" rtl="0" algn="l">
              <a:lnSpc>
                <a:spcPct val="100000"/>
              </a:lnSpc>
              <a:spcBef>
                <a:spcPts val="1000"/>
              </a:spcBef>
              <a:spcAft>
                <a:spcPts val="0"/>
              </a:spcAft>
              <a:buClr>
                <a:srgbClr val="0E2D69"/>
              </a:buClr>
              <a:buSzPts val="1300"/>
              <a:buFont typeface="Arial"/>
              <a:buNone/>
              <a:defRPr b="0" i="0" sz="1300" u="none" cap="none" strike="noStrike">
                <a:solidFill>
                  <a:srgbClr val="0E2D69"/>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2" name="Google Shape;42;p4"/>
          <p:cNvSpPr txBox="1"/>
          <p:nvPr>
            <p:ph idx="2" type="body"/>
          </p:nvPr>
        </p:nvSpPr>
        <p:spPr>
          <a:xfrm>
            <a:off x="585897" y="5183249"/>
            <a:ext cx="3934345" cy="553998"/>
          </a:xfrm>
          <a:prstGeom prst="rect">
            <a:avLst/>
          </a:prstGeom>
          <a:noFill/>
          <a:ln>
            <a:noFill/>
          </a:ln>
        </p:spPr>
        <p:txBody>
          <a:bodyPr anchorCtr="0" anchor="t" bIns="45700" lIns="0" spcFirstLastPara="1" rIns="0" wrap="square" tIns="0">
            <a:normAutofit/>
          </a:bodyPr>
          <a:lstStyle>
            <a:lvl1pPr indent="-228600" lvl="0" marL="457200" marR="0" rtl="0" algn="l">
              <a:lnSpc>
                <a:spcPct val="100000"/>
              </a:lnSpc>
              <a:spcBef>
                <a:spcPts val="1000"/>
              </a:spcBef>
              <a:spcAft>
                <a:spcPts val="0"/>
              </a:spcAft>
              <a:buClr>
                <a:srgbClr val="0E2D69"/>
              </a:buClr>
              <a:buSzPts val="1000"/>
              <a:buFont typeface="Arial"/>
              <a:buNone/>
              <a:defRPr b="0" i="0" sz="1000" u="none" cap="none" strike="noStrike">
                <a:solidFill>
                  <a:srgbClr val="0E2D69"/>
                </a:solidFill>
                <a:latin typeface="Arial"/>
                <a:ea typeface="Arial"/>
                <a:cs typeface="Arial"/>
                <a:sym typeface="Arial"/>
              </a:defRPr>
            </a:lvl1pPr>
            <a:lvl2pPr indent="-228600" lvl="1" marL="914400" marR="0" rtl="0" algn="l">
              <a:lnSpc>
                <a:spcPct val="100000"/>
              </a:lnSpc>
              <a:spcBef>
                <a:spcPts val="1000"/>
              </a:spcBef>
              <a:spcAft>
                <a:spcPts val="0"/>
              </a:spcAft>
              <a:buClr>
                <a:srgbClr val="0E2D69"/>
              </a:buClr>
              <a:buSzPts val="1300"/>
              <a:buFont typeface="Arial"/>
              <a:buNone/>
              <a:defRPr b="0" i="0" sz="1300" u="none" cap="none" strike="noStrike">
                <a:solidFill>
                  <a:srgbClr val="0E2D69"/>
                </a:solidFill>
                <a:latin typeface="Arial"/>
                <a:ea typeface="Arial"/>
                <a:cs typeface="Arial"/>
                <a:sym typeface="Arial"/>
              </a:defRPr>
            </a:lvl2pPr>
            <a:lvl3pPr indent="-228600" lvl="2" marL="1371600" marR="0" rtl="0" algn="l">
              <a:lnSpc>
                <a:spcPct val="100000"/>
              </a:lnSpc>
              <a:spcBef>
                <a:spcPts val="1000"/>
              </a:spcBef>
              <a:spcAft>
                <a:spcPts val="0"/>
              </a:spcAft>
              <a:buClr>
                <a:srgbClr val="0E2D69"/>
              </a:buClr>
              <a:buSzPts val="1300"/>
              <a:buFont typeface="Arial"/>
              <a:buNone/>
              <a:defRPr b="0" i="0" sz="1300" u="none" cap="none" strike="noStrike">
                <a:solidFill>
                  <a:srgbClr val="0E2D69"/>
                </a:solidFill>
                <a:latin typeface="Arial"/>
                <a:ea typeface="Arial"/>
                <a:cs typeface="Arial"/>
                <a:sym typeface="Arial"/>
              </a:defRPr>
            </a:lvl3pPr>
            <a:lvl4pPr indent="-228600" lvl="3" marL="1828800" marR="0" rtl="0" algn="l">
              <a:lnSpc>
                <a:spcPct val="100000"/>
              </a:lnSpc>
              <a:spcBef>
                <a:spcPts val="1000"/>
              </a:spcBef>
              <a:spcAft>
                <a:spcPts val="0"/>
              </a:spcAft>
              <a:buClr>
                <a:srgbClr val="0E2D69"/>
              </a:buClr>
              <a:buSzPts val="1300"/>
              <a:buFont typeface="Arial"/>
              <a:buNone/>
              <a:defRPr b="0" i="0" sz="1300" u="none" cap="none" strike="noStrike">
                <a:solidFill>
                  <a:srgbClr val="0E2D69"/>
                </a:solidFill>
                <a:latin typeface="Arial"/>
                <a:ea typeface="Arial"/>
                <a:cs typeface="Arial"/>
                <a:sym typeface="Arial"/>
              </a:defRPr>
            </a:lvl4pPr>
            <a:lvl5pPr indent="-228600" lvl="4" marL="2286000" marR="0" rtl="0" algn="l">
              <a:lnSpc>
                <a:spcPct val="100000"/>
              </a:lnSpc>
              <a:spcBef>
                <a:spcPts val="1000"/>
              </a:spcBef>
              <a:spcAft>
                <a:spcPts val="0"/>
              </a:spcAft>
              <a:buClr>
                <a:srgbClr val="0E2D69"/>
              </a:buClr>
              <a:buSzPts val="1300"/>
              <a:buFont typeface="Arial"/>
              <a:buNone/>
              <a:defRPr b="0" i="0" sz="1300" u="none" cap="none" strike="noStrike">
                <a:solidFill>
                  <a:srgbClr val="0E2D69"/>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3" name="Google Shape;43;p4"/>
          <p:cNvSpPr/>
          <p:nvPr>
            <p:ph idx="3" type="chart"/>
          </p:nvPr>
        </p:nvSpPr>
        <p:spPr>
          <a:xfrm>
            <a:off x="5272097" y="1447790"/>
            <a:ext cx="6371768" cy="4289457"/>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4" name="Google Shape;44;p4"/>
          <p:cNvSpPr txBox="1"/>
          <p:nvPr>
            <p:ph idx="4" type="body"/>
          </p:nvPr>
        </p:nvSpPr>
        <p:spPr>
          <a:xfrm>
            <a:off x="1143689" y="540904"/>
            <a:ext cx="1901825" cy="415925"/>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1pPr>
            <a:lvl2pPr indent="-228600" lvl="1" marL="914400" marR="0" rtl="0" algn="l">
              <a:lnSpc>
                <a:spcPct val="10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2pPr>
            <a:lvl3pPr indent="-228600" lvl="2" marL="1371600" marR="0" rtl="0" algn="l">
              <a:lnSpc>
                <a:spcPct val="10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3pPr>
            <a:lvl4pPr indent="-228600" lvl="3" marL="1828800" marR="0" rtl="0" algn="l">
              <a:lnSpc>
                <a:spcPct val="10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lnSpc>
                <a:spcPct val="10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5" name="Google Shape;45;p4"/>
          <p:cNvSpPr txBox="1"/>
          <p:nvPr>
            <p:ph idx="5" type="body"/>
          </p:nvPr>
        </p:nvSpPr>
        <p:spPr>
          <a:xfrm>
            <a:off x="3459163" y="548720"/>
            <a:ext cx="2070100" cy="408109"/>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rgbClr val="0E2D69"/>
              </a:buClr>
              <a:buSzPts val="1000"/>
              <a:buFont typeface="Arial"/>
              <a:buNone/>
              <a:defRPr b="0" i="0" sz="1000" u="none" cap="none" strike="noStrike">
                <a:solidFill>
                  <a:srgbClr val="0E2D69"/>
                </a:solidFill>
                <a:latin typeface="Arial"/>
                <a:ea typeface="Arial"/>
                <a:cs typeface="Arial"/>
                <a:sym typeface="Arial"/>
              </a:defRPr>
            </a:lvl1pPr>
            <a:lvl2pPr indent="-228600" lvl="1" marL="914400" marR="0" rtl="0" algn="l">
              <a:lnSpc>
                <a:spcPct val="90000"/>
              </a:lnSpc>
              <a:spcBef>
                <a:spcPts val="500"/>
              </a:spcBef>
              <a:spcAft>
                <a:spcPts val="0"/>
              </a:spcAft>
              <a:buClr>
                <a:srgbClr val="0E2D69"/>
              </a:buClr>
              <a:buSzPts val="1000"/>
              <a:buFont typeface="Arial"/>
              <a:buNone/>
              <a:defRPr b="0" i="0" sz="1000" u="none" cap="none" strike="noStrike">
                <a:solidFill>
                  <a:srgbClr val="0E2D69"/>
                </a:solidFill>
                <a:latin typeface="Arial"/>
                <a:ea typeface="Arial"/>
                <a:cs typeface="Arial"/>
                <a:sym typeface="Arial"/>
              </a:defRPr>
            </a:lvl2pPr>
            <a:lvl3pPr indent="-228600" lvl="2" marL="1371600" marR="0" rtl="0" algn="l">
              <a:lnSpc>
                <a:spcPct val="90000"/>
              </a:lnSpc>
              <a:spcBef>
                <a:spcPts val="500"/>
              </a:spcBef>
              <a:spcAft>
                <a:spcPts val="0"/>
              </a:spcAft>
              <a:buClr>
                <a:srgbClr val="0E2D69"/>
              </a:buClr>
              <a:buSzPts val="1000"/>
              <a:buFont typeface="Arial"/>
              <a:buNone/>
              <a:defRPr b="0" i="0" sz="1000" u="none" cap="none" strike="noStrike">
                <a:solidFill>
                  <a:srgbClr val="0E2D69"/>
                </a:solidFill>
                <a:latin typeface="Arial"/>
                <a:ea typeface="Arial"/>
                <a:cs typeface="Arial"/>
                <a:sym typeface="Arial"/>
              </a:defRPr>
            </a:lvl3pPr>
            <a:lvl4pPr indent="-228600" lvl="3" marL="1828800" marR="0" rtl="0" algn="l">
              <a:lnSpc>
                <a:spcPct val="90000"/>
              </a:lnSpc>
              <a:spcBef>
                <a:spcPts val="500"/>
              </a:spcBef>
              <a:spcAft>
                <a:spcPts val="0"/>
              </a:spcAft>
              <a:buClr>
                <a:srgbClr val="0E2D69"/>
              </a:buClr>
              <a:buSzPts val="1000"/>
              <a:buFont typeface="Arial"/>
              <a:buNone/>
              <a:defRPr b="0" i="0" sz="1000" u="none" cap="none" strike="noStrike">
                <a:solidFill>
                  <a:srgbClr val="0E2D69"/>
                </a:solidFill>
                <a:latin typeface="Arial"/>
                <a:ea typeface="Arial"/>
                <a:cs typeface="Arial"/>
                <a:sym typeface="Arial"/>
              </a:defRPr>
            </a:lvl4pPr>
            <a:lvl5pPr indent="-228600" lvl="4" marL="2286000" marR="0" rtl="0" algn="l">
              <a:lnSpc>
                <a:spcPct val="90000"/>
              </a:lnSpc>
              <a:spcBef>
                <a:spcPts val="500"/>
              </a:spcBef>
              <a:spcAft>
                <a:spcPts val="0"/>
              </a:spcAft>
              <a:buClr>
                <a:srgbClr val="0E2D69"/>
              </a:buClr>
              <a:buSzPts val="1000"/>
              <a:buFont typeface="Arial"/>
              <a:buNone/>
              <a:defRPr b="0" i="0" sz="1000" u="none" cap="none" strike="noStrike">
                <a:solidFill>
                  <a:srgbClr val="0E2D69"/>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6" name="Google Shape;46;p4"/>
          <p:cNvSpPr txBox="1"/>
          <p:nvPr>
            <p:ph idx="6" type="body"/>
          </p:nvPr>
        </p:nvSpPr>
        <p:spPr>
          <a:xfrm>
            <a:off x="6259892" y="548720"/>
            <a:ext cx="2070100" cy="408109"/>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rgbClr val="0E2D69"/>
              </a:buClr>
              <a:buSzPts val="1000"/>
              <a:buFont typeface="Arial"/>
              <a:buNone/>
              <a:defRPr b="0" i="0" sz="1000" u="none" cap="none" strike="noStrike">
                <a:solidFill>
                  <a:srgbClr val="0E2D69"/>
                </a:solidFill>
                <a:latin typeface="Arial"/>
                <a:ea typeface="Arial"/>
                <a:cs typeface="Arial"/>
                <a:sym typeface="Arial"/>
              </a:defRPr>
            </a:lvl1pPr>
            <a:lvl2pPr indent="-228600" lvl="1" marL="914400" marR="0" rtl="0" algn="l">
              <a:lnSpc>
                <a:spcPct val="90000"/>
              </a:lnSpc>
              <a:spcBef>
                <a:spcPts val="500"/>
              </a:spcBef>
              <a:spcAft>
                <a:spcPts val="0"/>
              </a:spcAft>
              <a:buClr>
                <a:srgbClr val="0E2D69"/>
              </a:buClr>
              <a:buSzPts val="1000"/>
              <a:buFont typeface="Arial"/>
              <a:buNone/>
              <a:defRPr b="0" i="0" sz="1000" u="none" cap="none" strike="noStrike">
                <a:solidFill>
                  <a:srgbClr val="0E2D69"/>
                </a:solidFill>
                <a:latin typeface="Arial"/>
                <a:ea typeface="Arial"/>
                <a:cs typeface="Arial"/>
                <a:sym typeface="Arial"/>
              </a:defRPr>
            </a:lvl2pPr>
            <a:lvl3pPr indent="-228600" lvl="2" marL="1371600" marR="0" rtl="0" algn="l">
              <a:lnSpc>
                <a:spcPct val="90000"/>
              </a:lnSpc>
              <a:spcBef>
                <a:spcPts val="500"/>
              </a:spcBef>
              <a:spcAft>
                <a:spcPts val="0"/>
              </a:spcAft>
              <a:buClr>
                <a:srgbClr val="0E2D69"/>
              </a:buClr>
              <a:buSzPts val="1000"/>
              <a:buFont typeface="Arial"/>
              <a:buNone/>
              <a:defRPr b="0" i="0" sz="1000" u="none" cap="none" strike="noStrike">
                <a:solidFill>
                  <a:srgbClr val="0E2D69"/>
                </a:solidFill>
                <a:latin typeface="Arial"/>
                <a:ea typeface="Arial"/>
                <a:cs typeface="Arial"/>
                <a:sym typeface="Arial"/>
              </a:defRPr>
            </a:lvl3pPr>
            <a:lvl4pPr indent="-228600" lvl="3" marL="1828800" marR="0" rtl="0" algn="l">
              <a:lnSpc>
                <a:spcPct val="90000"/>
              </a:lnSpc>
              <a:spcBef>
                <a:spcPts val="500"/>
              </a:spcBef>
              <a:spcAft>
                <a:spcPts val="0"/>
              </a:spcAft>
              <a:buClr>
                <a:srgbClr val="0E2D69"/>
              </a:buClr>
              <a:buSzPts val="1000"/>
              <a:buFont typeface="Arial"/>
              <a:buNone/>
              <a:defRPr b="0" i="0" sz="1000" u="none" cap="none" strike="noStrike">
                <a:solidFill>
                  <a:srgbClr val="0E2D69"/>
                </a:solidFill>
                <a:latin typeface="Arial"/>
                <a:ea typeface="Arial"/>
                <a:cs typeface="Arial"/>
                <a:sym typeface="Arial"/>
              </a:defRPr>
            </a:lvl4pPr>
            <a:lvl5pPr indent="-228600" lvl="4" marL="2286000" marR="0" rtl="0" algn="l">
              <a:lnSpc>
                <a:spcPct val="90000"/>
              </a:lnSpc>
              <a:spcBef>
                <a:spcPts val="500"/>
              </a:spcBef>
              <a:spcAft>
                <a:spcPts val="0"/>
              </a:spcAft>
              <a:buClr>
                <a:srgbClr val="0E2D69"/>
              </a:buClr>
              <a:buSzPts val="1000"/>
              <a:buFont typeface="Arial"/>
              <a:buNone/>
              <a:defRPr b="0" i="0" sz="1000" u="none" cap="none" strike="noStrike">
                <a:solidFill>
                  <a:srgbClr val="0E2D69"/>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График_2">
  <p:cSld name="График_2">
    <p:bg>
      <p:bgPr>
        <a:blipFill>
          <a:blip r:embed="rId2">
            <a:alphaModFix/>
          </a:blip>
          <a:stretch>
            <a:fillRect/>
          </a:stretch>
        </a:blipFill>
      </p:bgPr>
    </p:bg>
    <p:spTree>
      <p:nvGrpSpPr>
        <p:cNvPr id="47" name="Shape 47"/>
        <p:cNvGrpSpPr/>
        <p:nvPr/>
      </p:nvGrpSpPr>
      <p:grpSpPr>
        <a:xfrm>
          <a:off x="0" y="0"/>
          <a:ext cx="0" cy="0"/>
          <a:chOff x="0" y="0"/>
          <a:chExt cx="0" cy="0"/>
        </a:xfrm>
      </p:grpSpPr>
      <p:pic>
        <p:nvPicPr>
          <p:cNvPr descr="Icon&#10;&#10;Description automatically generated" id="48" name="Google Shape;48;p5"/>
          <p:cNvPicPr preferRelativeResize="0"/>
          <p:nvPr/>
        </p:nvPicPr>
        <p:blipFill rotWithShape="1">
          <a:blip r:embed="rId3">
            <a:alphaModFix/>
          </a:blip>
          <a:srcRect b="0" l="0" r="0" t="0"/>
          <a:stretch/>
        </p:blipFill>
        <p:spPr>
          <a:xfrm>
            <a:off x="517199" y="464363"/>
            <a:ext cx="448276" cy="448276"/>
          </a:xfrm>
          <a:prstGeom prst="rect">
            <a:avLst/>
          </a:prstGeom>
          <a:noFill/>
          <a:ln>
            <a:noFill/>
          </a:ln>
        </p:spPr>
      </p:pic>
      <p:cxnSp>
        <p:nvCxnSpPr>
          <p:cNvPr id="49" name="Google Shape;49;p5"/>
          <p:cNvCxnSpPr/>
          <p:nvPr/>
        </p:nvCxnSpPr>
        <p:spPr>
          <a:xfrm>
            <a:off x="3298686" y="464363"/>
            <a:ext cx="0" cy="586260"/>
          </a:xfrm>
          <a:prstGeom prst="straightConnector1">
            <a:avLst/>
          </a:prstGeom>
          <a:noFill/>
          <a:ln cap="flat" cmpd="sng" w="12700">
            <a:solidFill>
              <a:srgbClr val="102D69"/>
            </a:solidFill>
            <a:prstDash val="solid"/>
            <a:miter lim="800000"/>
            <a:headEnd len="sm" w="sm" type="none"/>
            <a:tailEnd len="sm" w="sm" type="none"/>
          </a:ln>
        </p:spPr>
      </p:cxnSp>
      <p:cxnSp>
        <p:nvCxnSpPr>
          <p:cNvPr id="50" name="Google Shape;50;p5"/>
          <p:cNvCxnSpPr/>
          <p:nvPr/>
        </p:nvCxnSpPr>
        <p:spPr>
          <a:xfrm>
            <a:off x="6099416" y="464363"/>
            <a:ext cx="0" cy="586260"/>
          </a:xfrm>
          <a:prstGeom prst="straightConnector1">
            <a:avLst/>
          </a:prstGeom>
          <a:noFill/>
          <a:ln cap="flat" cmpd="sng" w="12700">
            <a:solidFill>
              <a:srgbClr val="102D69"/>
            </a:solidFill>
            <a:prstDash val="solid"/>
            <a:miter lim="800000"/>
            <a:headEnd len="sm" w="sm" type="none"/>
            <a:tailEnd len="sm" w="sm" type="none"/>
          </a:ln>
        </p:spPr>
      </p:cxnSp>
      <p:cxnSp>
        <p:nvCxnSpPr>
          <p:cNvPr id="51" name="Google Shape;51;p5"/>
          <p:cNvCxnSpPr/>
          <p:nvPr/>
        </p:nvCxnSpPr>
        <p:spPr>
          <a:xfrm>
            <a:off x="10277081" y="464363"/>
            <a:ext cx="0" cy="586260"/>
          </a:xfrm>
          <a:prstGeom prst="straightConnector1">
            <a:avLst/>
          </a:prstGeom>
          <a:noFill/>
          <a:ln cap="flat" cmpd="sng" w="12700">
            <a:solidFill>
              <a:srgbClr val="102D69"/>
            </a:solidFill>
            <a:prstDash val="solid"/>
            <a:miter lim="800000"/>
            <a:headEnd len="sm" w="sm" type="none"/>
            <a:tailEnd len="sm" w="sm" type="none"/>
          </a:ln>
        </p:spPr>
      </p:cxnSp>
      <p:sp>
        <p:nvSpPr>
          <p:cNvPr id="52" name="Google Shape;52;p5"/>
          <p:cNvSpPr txBox="1"/>
          <p:nvPr/>
        </p:nvSpPr>
        <p:spPr>
          <a:xfrm>
            <a:off x="10410201" y="532278"/>
            <a:ext cx="671977" cy="30777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fld id="{00000000-1234-1234-1234-123412341234}" type="slidenum">
              <a:rPr lang="ru-RU" sz="2000">
                <a:solidFill>
                  <a:srgbClr val="102D69"/>
                </a:solidFill>
                <a:latin typeface="Arial"/>
                <a:ea typeface="Arial"/>
                <a:cs typeface="Arial"/>
                <a:sym typeface="Arial"/>
              </a:rPr>
              <a:t>‹#›</a:t>
            </a:fld>
            <a:endParaRPr sz="2000">
              <a:solidFill>
                <a:srgbClr val="102D69"/>
              </a:solidFill>
              <a:latin typeface="Arial"/>
              <a:ea typeface="Arial"/>
              <a:cs typeface="Arial"/>
              <a:sym typeface="Arial"/>
            </a:endParaRPr>
          </a:p>
        </p:txBody>
      </p:sp>
      <p:cxnSp>
        <p:nvCxnSpPr>
          <p:cNvPr id="53" name="Google Shape;53;p5"/>
          <p:cNvCxnSpPr/>
          <p:nvPr/>
        </p:nvCxnSpPr>
        <p:spPr>
          <a:xfrm>
            <a:off x="11643868" y="464363"/>
            <a:ext cx="0" cy="586260"/>
          </a:xfrm>
          <a:prstGeom prst="straightConnector1">
            <a:avLst/>
          </a:prstGeom>
          <a:noFill/>
          <a:ln cap="flat" cmpd="sng" w="12700">
            <a:solidFill>
              <a:srgbClr val="102D69"/>
            </a:solidFill>
            <a:prstDash val="solid"/>
            <a:miter lim="800000"/>
            <a:headEnd len="sm" w="sm" type="none"/>
            <a:tailEnd len="sm" w="sm" type="none"/>
          </a:ln>
        </p:spPr>
      </p:cxnSp>
      <p:sp>
        <p:nvSpPr>
          <p:cNvPr id="54" name="Google Shape;54;p5"/>
          <p:cNvSpPr txBox="1"/>
          <p:nvPr>
            <p:ph idx="1" type="body"/>
          </p:nvPr>
        </p:nvSpPr>
        <p:spPr>
          <a:xfrm>
            <a:off x="585897" y="5183249"/>
            <a:ext cx="3934345" cy="553998"/>
          </a:xfrm>
          <a:prstGeom prst="rect">
            <a:avLst/>
          </a:prstGeom>
          <a:noFill/>
          <a:ln>
            <a:noFill/>
          </a:ln>
        </p:spPr>
        <p:txBody>
          <a:bodyPr anchorCtr="0" anchor="t" bIns="45700" lIns="0" spcFirstLastPara="1" rIns="0" wrap="square" tIns="0">
            <a:normAutofit/>
          </a:bodyPr>
          <a:lstStyle>
            <a:lvl1pPr indent="-228600" lvl="0" marL="457200" marR="0" rtl="0" algn="l">
              <a:lnSpc>
                <a:spcPct val="100000"/>
              </a:lnSpc>
              <a:spcBef>
                <a:spcPts val="1000"/>
              </a:spcBef>
              <a:spcAft>
                <a:spcPts val="0"/>
              </a:spcAft>
              <a:buClr>
                <a:srgbClr val="0E2D69"/>
              </a:buClr>
              <a:buSzPts val="1000"/>
              <a:buFont typeface="Arial"/>
              <a:buNone/>
              <a:defRPr b="0" i="0" sz="1000" u="none" cap="none" strike="noStrike">
                <a:solidFill>
                  <a:srgbClr val="0E2D69"/>
                </a:solidFill>
                <a:latin typeface="Arial"/>
                <a:ea typeface="Arial"/>
                <a:cs typeface="Arial"/>
                <a:sym typeface="Arial"/>
              </a:defRPr>
            </a:lvl1pPr>
            <a:lvl2pPr indent="-228600" lvl="1" marL="914400" marR="0" rtl="0" algn="l">
              <a:lnSpc>
                <a:spcPct val="100000"/>
              </a:lnSpc>
              <a:spcBef>
                <a:spcPts val="1000"/>
              </a:spcBef>
              <a:spcAft>
                <a:spcPts val="0"/>
              </a:spcAft>
              <a:buClr>
                <a:srgbClr val="0E2D69"/>
              </a:buClr>
              <a:buSzPts val="1300"/>
              <a:buFont typeface="Arial"/>
              <a:buNone/>
              <a:defRPr b="0" i="0" sz="1300" u="none" cap="none" strike="noStrike">
                <a:solidFill>
                  <a:srgbClr val="0E2D69"/>
                </a:solidFill>
                <a:latin typeface="Arial"/>
                <a:ea typeface="Arial"/>
                <a:cs typeface="Arial"/>
                <a:sym typeface="Arial"/>
              </a:defRPr>
            </a:lvl2pPr>
            <a:lvl3pPr indent="-228600" lvl="2" marL="1371600" marR="0" rtl="0" algn="l">
              <a:lnSpc>
                <a:spcPct val="100000"/>
              </a:lnSpc>
              <a:spcBef>
                <a:spcPts val="1000"/>
              </a:spcBef>
              <a:spcAft>
                <a:spcPts val="0"/>
              </a:spcAft>
              <a:buClr>
                <a:srgbClr val="0E2D69"/>
              </a:buClr>
              <a:buSzPts val="1300"/>
              <a:buFont typeface="Arial"/>
              <a:buNone/>
              <a:defRPr b="0" i="0" sz="1300" u="none" cap="none" strike="noStrike">
                <a:solidFill>
                  <a:srgbClr val="0E2D69"/>
                </a:solidFill>
                <a:latin typeface="Arial"/>
                <a:ea typeface="Arial"/>
                <a:cs typeface="Arial"/>
                <a:sym typeface="Arial"/>
              </a:defRPr>
            </a:lvl3pPr>
            <a:lvl4pPr indent="-228600" lvl="3" marL="1828800" marR="0" rtl="0" algn="l">
              <a:lnSpc>
                <a:spcPct val="100000"/>
              </a:lnSpc>
              <a:spcBef>
                <a:spcPts val="1000"/>
              </a:spcBef>
              <a:spcAft>
                <a:spcPts val="0"/>
              </a:spcAft>
              <a:buClr>
                <a:srgbClr val="0E2D69"/>
              </a:buClr>
              <a:buSzPts val="1300"/>
              <a:buFont typeface="Arial"/>
              <a:buNone/>
              <a:defRPr b="0" i="0" sz="1300" u="none" cap="none" strike="noStrike">
                <a:solidFill>
                  <a:srgbClr val="0E2D69"/>
                </a:solidFill>
                <a:latin typeface="Arial"/>
                <a:ea typeface="Arial"/>
                <a:cs typeface="Arial"/>
                <a:sym typeface="Arial"/>
              </a:defRPr>
            </a:lvl4pPr>
            <a:lvl5pPr indent="-228600" lvl="4" marL="2286000" marR="0" rtl="0" algn="l">
              <a:lnSpc>
                <a:spcPct val="100000"/>
              </a:lnSpc>
              <a:spcBef>
                <a:spcPts val="1000"/>
              </a:spcBef>
              <a:spcAft>
                <a:spcPts val="0"/>
              </a:spcAft>
              <a:buClr>
                <a:srgbClr val="0E2D69"/>
              </a:buClr>
              <a:buSzPts val="1300"/>
              <a:buFont typeface="Arial"/>
              <a:buNone/>
              <a:defRPr b="0" i="0" sz="1300" u="none" cap="none" strike="noStrike">
                <a:solidFill>
                  <a:srgbClr val="0E2D69"/>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55" name="Google Shape;55;p5"/>
          <p:cNvSpPr/>
          <p:nvPr>
            <p:ph idx="2" type="chart"/>
          </p:nvPr>
        </p:nvSpPr>
        <p:spPr>
          <a:xfrm>
            <a:off x="5272097" y="1447790"/>
            <a:ext cx="6371768" cy="4289457"/>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56" name="Google Shape;56;p5"/>
          <p:cNvSpPr txBox="1"/>
          <p:nvPr>
            <p:ph idx="3" type="body"/>
          </p:nvPr>
        </p:nvSpPr>
        <p:spPr>
          <a:xfrm>
            <a:off x="585788" y="1447064"/>
            <a:ext cx="4322762" cy="703205"/>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rgbClr val="0E2D69"/>
              </a:buClr>
              <a:buSzPts val="1600"/>
              <a:buFont typeface="Arial"/>
              <a:buNone/>
              <a:defRPr b="0" i="0" sz="1600" u="none" cap="none" strike="noStrike">
                <a:solidFill>
                  <a:srgbClr val="0E2D69"/>
                </a:solidFill>
                <a:latin typeface="Arial"/>
                <a:ea typeface="Arial"/>
                <a:cs typeface="Arial"/>
                <a:sym typeface="Arial"/>
              </a:defRPr>
            </a:lvl1pPr>
            <a:lvl2pPr indent="-330200" lvl="1" marL="914400" marR="0" rtl="0" algn="l">
              <a:lnSpc>
                <a:spcPct val="90000"/>
              </a:lnSpc>
              <a:spcBef>
                <a:spcPts val="500"/>
              </a:spcBef>
              <a:spcAft>
                <a:spcPts val="0"/>
              </a:spcAft>
              <a:buClr>
                <a:srgbClr val="0E2D69"/>
              </a:buClr>
              <a:buSzPts val="1600"/>
              <a:buFont typeface="Arial"/>
              <a:buChar char="•"/>
              <a:defRPr b="0" i="0" sz="1600" u="none" cap="none" strike="noStrike">
                <a:solidFill>
                  <a:srgbClr val="0E2D69"/>
                </a:solidFill>
                <a:latin typeface="Arial"/>
                <a:ea typeface="Arial"/>
                <a:cs typeface="Arial"/>
                <a:sym typeface="Arial"/>
              </a:defRPr>
            </a:lvl2pPr>
            <a:lvl3pPr indent="-330200" lvl="2" marL="1371600" marR="0" rtl="0" algn="l">
              <a:lnSpc>
                <a:spcPct val="90000"/>
              </a:lnSpc>
              <a:spcBef>
                <a:spcPts val="500"/>
              </a:spcBef>
              <a:spcAft>
                <a:spcPts val="0"/>
              </a:spcAft>
              <a:buClr>
                <a:srgbClr val="0E2D69"/>
              </a:buClr>
              <a:buSzPts val="1600"/>
              <a:buFont typeface="Arial"/>
              <a:buChar char="•"/>
              <a:defRPr b="0" i="0" sz="1600" u="none" cap="none" strike="noStrike">
                <a:solidFill>
                  <a:srgbClr val="0E2D69"/>
                </a:solidFill>
                <a:latin typeface="Arial"/>
                <a:ea typeface="Arial"/>
                <a:cs typeface="Arial"/>
                <a:sym typeface="Arial"/>
              </a:defRPr>
            </a:lvl3pPr>
            <a:lvl4pPr indent="-330200" lvl="3" marL="1828800" marR="0" rtl="0" algn="l">
              <a:lnSpc>
                <a:spcPct val="90000"/>
              </a:lnSpc>
              <a:spcBef>
                <a:spcPts val="500"/>
              </a:spcBef>
              <a:spcAft>
                <a:spcPts val="0"/>
              </a:spcAft>
              <a:buClr>
                <a:srgbClr val="0E2D69"/>
              </a:buClr>
              <a:buSzPts val="1600"/>
              <a:buFont typeface="Arial"/>
              <a:buChar char="•"/>
              <a:defRPr b="0" i="0" sz="1600" u="none" cap="none" strike="noStrike">
                <a:solidFill>
                  <a:srgbClr val="0E2D69"/>
                </a:solidFill>
                <a:latin typeface="Arial"/>
                <a:ea typeface="Arial"/>
                <a:cs typeface="Arial"/>
                <a:sym typeface="Arial"/>
              </a:defRPr>
            </a:lvl4pPr>
            <a:lvl5pPr indent="-330200" lvl="4" marL="2286000" marR="0" rtl="0" algn="l">
              <a:lnSpc>
                <a:spcPct val="90000"/>
              </a:lnSpc>
              <a:spcBef>
                <a:spcPts val="500"/>
              </a:spcBef>
              <a:spcAft>
                <a:spcPts val="0"/>
              </a:spcAft>
              <a:buClr>
                <a:srgbClr val="0E2D69"/>
              </a:buClr>
              <a:buSzPts val="1600"/>
              <a:buFont typeface="Arial"/>
              <a:buChar char="•"/>
              <a:defRPr b="0" i="0" sz="1600" u="none" cap="none" strike="noStrike">
                <a:solidFill>
                  <a:srgbClr val="0E2D69"/>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57" name="Google Shape;57;p5"/>
          <p:cNvSpPr txBox="1"/>
          <p:nvPr>
            <p:ph idx="4" type="body"/>
          </p:nvPr>
        </p:nvSpPr>
        <p:spPr>
          <a:xfrm>
            <a:off x="585898" y="2379663"/>
            <a:ext cx="4322531" cy="2399371"/>
          </a:xfrm>
          <a:prstGeom prst="rect">
            <a:avLst/>
          </a:prstGeom>
          <a:noFill/>
          <a:ln>
            <a:noFill/>
          </a:ln>
        </p:spPr>
        <p:txBody>
          <a:bodyPr anchorCtr="0" anchor="t" bIns="45700" lIns="0" spcFirstLastPara="1" rIns="0" wrap="square" tIns="0">
            <a:normAutofit/>
          </a:bodyPr>
          <a:lstStyle>
            <a:lvl1pPr indent="-228600" lvl="0" marL="457200" marR="0" rtl="0" algn="l">
              <a:lnSpc>
                <a:spcPct val="100000"/>
              </a:lnSpc>
              <a:spcBef>
                <a:spcPts val="1000"/>
              </a:spcBef>
              <a:spcAft>
                <a:spcPts val="0"/>
              </a:spcAft>
              <a:buClr>
                <a:srgbClr val="0E2D69"/>
              </a:buClr>
              <a:buSzPts val="1300"/>
              <a:buFont typeface="Arial"/>
              <a:buNone/>
              <a:defRPr b="0" i="0" sz="1300" u="none" cap="none" strike="noStrike">
                <a:solidFill>
                  <a:srgbClr val="0E2D69"/>
                </a:solidFill>
                <a:latin typeface="Arial"/>
                <a:ea typeface="Arial"/>
                <a:cs typeface="Arial"/>
                <a:sym typeface="Arial"/>
              </a:defRPr>
            </a:lvl1pPr>
            <a:lvl2pPr indent="-228600" lvl="1" marL="914400" marR="0" rtl="0" algn="l">
              <a:lnSpc>
                <a:spcPct val="100000"/>
              </a:lnSpc>
              <a:spcBef>
                <a:spcPts val="1000"/>
              </a:spcBef>
              <a:spcAft>
                <a:spcPts val="0"/>
              </a:spcAft>
              <a:buClr>
                <a:srgbClr val="0E2D69"/>
              </a:buClr>
              <a:buSzPts val="1300"/>
              <a:buFont typeface="Arial"/>
              <a:buNone/>
              <a:defRPr b="0" i="0" sz="1300" u="none" cap="none" strike="noStrike">
                <a:solidFill>
                  <a:srgbClr val="0E2D69"/>
                </a:solidFill>
                <a:latin typeface="Arial"/>
                <a:ea typeface="Arial"/>
                <a:cs typeface="Arial"/>
                <a:sym typeface="Arial"/>
              </a:defRPr>
            </a:lvl2pPr>
            <a:lvl3pPr indent="-228600" lvl="2" marL="1371600" marR="0" rtl="0" algn="l">
              <a:lnSpc>
                <a:spcPct val="100000"/>
              </a:lnSpc>
              <a:spcBef>
                <a:spcPts val="1000"/>
              </a:spcBef>
              <a:spcAft>
                <a:spcPts val="0"/>
              </a:spcAft>
              <a:buClr>
                <a:srgbClr val="0E2D69"/>
              </a:buClr>
              <a:buSzPts val="1300"/>
              <a:buFont typeface="Arial"/>
              <a:buNone/>
              <a:defRPr b="0" i="0" sz="1300" u="none" cap="none" strike="noStrike">
                <a:solidFill>
                  <a:srgbClr val="0E2D69"/>
                </a:solidFill>
                <a:latin typeface="Arial"/>
                <a:ea typeface="Arial"/>
                <a:cs typeface="Arial"/>
                <a:sym typeface="Arial"/>
              </a:defRPr>
            </a:lvl3pPr>
            <a:lvl4pPr indent="-228600" lvl="3" marL="1828800" marR="0" rtl="0" algn="l">
              <a:lnSpc>
                <a:spcPct val="100000"/>
              </a:lnSpc>
              <a:spcBef>
                <a:spcPts val="1000"/>
              </a:spcBef>
              <a:spcAft>
                <a:spcPts val="0"/>
              </a:spcAft>
              <a:buClr>
                <a:srgbClr val="0E2D69"/>
              </a:buClr>
              <a:buSzPts val="1300"/>
              <a:buFont typeface="Arial"/>
              <a:buNone/>
              <a:defRPr b="0" i="0" sz="1300" u="none" cap="none" strike="noStrike">
                <a:solidFill>
                  <a:srgbClr val="0E2D69"/>
                </a:solidFill>
                <a:latin typeface="Arial"/>
                <a:ea typeface="Arial"/>
                <a:cs typeface="Arial"/>
                <a:sym typeface="Arial"/>
              </a:defRPr>
            </a:lvl4pPr>
            <a:lvl5pPr indent="-228600" lvl="4" marL="2286000" marR="0" rtl="0" algn="l">
              <a:lnSpc>
                <a:spcPct val="100000"/>
              </a:lnSpc>
              <a:spcBef>
                <a:spcPts val="1000"/>
              </a:spcBef>
              <a:spcAft>
                <a:spcPts val="0"/>
              </a:spcAft>
              <a:buClr>
                <a:srgbClr val="0E2D69"/>
              </a:buClr>
              <a:buSzPts val="1300"/>
              <a:buFont typeface="Arial"/>
              <a:buNone/>
              <a:defRPr b="0" i="0" sz="1300" u="none" cap="none" strike="noStrike">
                <a:solidFill>
                  <a:srgbClr val="0E2D69"/>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58" name="Google Shape;58;p5"/>
          <p:cNvSpPr txBox="1"/>
          <p:nvPr>
            <p:ph idx="5" type="body"/>
          </p:nvPr>
        </p:nvSpPr>
        <p:spPr>
          <a:xfrm>
            <a:off x="1143689" y="540904"/>
            <a:ext cx="1901825" cy="415925"/>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1pPr>
            <a:lvl2pPr indent="-228600" lvl="1" marL="914400" marR="0" rtl="0" algn="l">
              <a:lnSpc>
                <a:spcPct val="10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2pPr>
            <a:lvl3pPr indent="-228600" lvl="2" marL="1371600" marR="0" rtl="0" algn="l">
              <a:lnSpc>
                <a:spcPct val="10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3pPr>
            <a:lvl4pPr indent="-228600" lvl="3" marL="1828800" marR="0" rtl="0" algn="l">
              <a:lnSpc>
                <a:spcPct val="10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lnSpc>
                <a:spcPct val="10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59" name="Google Shape;59;p5"/>
          <p:cNvSpPr txBox="1"/>
          <p:nvPr>
            <p:ph idx="6" type="body"/>
          </p:nvPr>
        </p:nvSpPr>
        <p:spPr>
          <a:xfrm>
            <a:off x="3459163" y="548720"/>
            <a:ext cx="2070100" cy="408109"/>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rgbClr val="0E2D69"/>
              </a:buClr>
              <a:buSzPts val="1000"/>
              <a:buFont typeface="Arial"/>
              <a:buNone/>
              <a:defRPr b="0" i="0" sz="1000" u="none" cap="none" strike="noStrike">
                <a:solidFill>
                  <a:srgbClr val="0E2D69"/>
                </a:solidFill>
                <a:latin typeface="Arial"/>
                <a:ea typeface="Arial"/>
                <a:cs typeface="Arial"/>
                <a:sym typeface="Arial"/>
              </a:defRPr>
            </a:lvl1pPr>
            <a:lvl2pPr indent="-228600" lvl="1" marL="914400" marR="0" rtl="0" algn="l">
              <a:lnSpc>
                <a:spcPct val="90000"/>
              </a:lnSpc>
              <a:spcBef>
                <a:spcPts val="500"/>
              </a:spcBef>
              <a:spcAft>
                <a:spcPts val="0"/>
              </a:spcAft>
              <a:buClr>
                <a:srgbClr val="0E2D69"/>
              </a:buClr>
              <a:buSzPts val="1000"/>
              <a:buFont typeface="Arial"/>
              <a:buNone/>
              <a:defRPr b="0" i="0" sz="1000" u="none" cap="none" strike="noStrike">
                <a:solidFill>
                  <a:srgbClr val="0E2D69"/>
                </a:solidFill>
                <a:latin typeface="Arial"/>
                <a:ea typeface="Arial"/>
                <a:cs typeface="Arial"/>
                <a:sym typeface="Arial"/>
              </a:defRPr>
            </a:lvl2pPr>
            <a:lvl3pPr indent="-228600" lvl="2" marL="1371600" marR="0" rtl="0" algn="l">
              <a:lnSpc>
                <a:spcPct val="90000"/>
              </a:lnSpc>
              <a:spcBef>
                <a:spcPts val="500"/>
              </a:spcBef>
              <a:spcAft>
                <a:spcPts val="0"/>
              </a:spcAft>
              <a:buClr>
                <a:srgbClr val="0E2D69"/>
              </a:buClr>
              <a:buSzPts val="1000"/>
              <a:buFont typeface="Arial"/>
              <a:buNone/>
              <a:defRPr b="0" i="0" sz="1000" u="none" cap="none" strike="noStrike">
                <a:solidFill>
                  <a:srgbClr val="0E2D69"/>
                </a:solidFill>
                <a:latin typeface="Arial"/>
                <a:ea typeface="Arial"/>
                <a:cs typeface="Arial"/>
                <a:sym typeface="Arial"/>
              </a:defRPr>
            </a:lvl3pPr>
            <a:lvl4pPr indent="-228600" lvl="3" marL="1828800" marR="0" rtl="0" algn="l">
              <a:lnSpc>
                <a:spcPct val="90000"/>
              </a:lnSpc>
              <a:spcBef>
                <a:spcPts val="500"/>
              </a:spcBef>
              <a:spcAft>
                <a:spcPts val="0"/>
              </a:spcAft>
              <a:buClr>
                <a:srgbClr val="0E2D69"/>
              </a:buClr>
              <a:buSzPts val="1000"/>
              <a:buFont typeface="Arial"/>
              <a:buNone/>
              <a:defRPr b="0" i="0" sz="1000" u="none" cap="none" strike="noStrike">
                <a:solidFill>
                  <a:srgbClr val="0E2D69"/>
                </a:solidFill>
                <a:latin typeface="Arial"/>
                <a:ea typeface="Arial"/>
                <a:cs typeface="Arial"/>
                <a:sym typeface="Arial"/>
              </a:defRPr>
            </a:lvl4pPr>
            <a:lvl5pPr indent="-228600" lvl="4" marL="2286000" marR="0" rtl="0" algn="l">
              <a:lnSpc>
                <a:spcPct val="90000"/>
              </a:lnSpc>
              <a:spcBef>
                <a:spcPts val="500"/>
              </a:spcBef>
              <a:spcAft>
                <a:spcPts val="0"/>
              </a:spcAft>
              <a:buClr>
                <a:srgbClr val="0E2D69"/>
              </a:buClr>
              <a:buSzPts val="1000"/>
              <a:buFont typeface="Arial"/>
              <a:buNone/>
              <a:defRPr b="0" i="0" sz="1000" u="none" cap="none" strike="noStrike">
                <a:solidFill>
                  <a:srgbClr val="0E2D69"/>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60" name="Google Shape;60;p5"/>
          <p:cNvSpPr txBox="1"/>
          <p:nvPr>
            <p:ph idx="7" type="body"/>
          </p:nvPr>
        </p:nvSpPr>
        <p:spPr>
          <a:xfrm>
            <a:off x="6259892" y="548720"/>
            <a:ext cx="2070100" cy="408109"/>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rgbClr val="0E2D69"/>
              </a:buClr>
              <a:buSzPts val="1000"/>
              <a:buFont typeface="Arial"/>
              <a:buNone/>
              <a:defRPr b="0" i="0" sz="1000" u="none" cap="none" strike="noStrike">
                <a:solidFill>
                  <a:srgbClr val="0E2D69"/>
                </a:solidFill>
                <a:latin typeface="Arial"/>
                <a:ea typeface="Arial"/>
                <a:cs typeface="Arial"/>
                <a:sym typeface="Arial"/>
              </a:defRPr>
            </a:lvl1pPr>
            <a:lvl2pPr indent="-228600" lvl="1" marL="914400" marR="0" rtl="0" algn="l">
              <a:lnSpc>
                <a:spcPct val="90000"/>
              </a:lnSpc>
              <a:spcBef>
                <a:spcPts val="500"/>
              </a:spcBef>
              <a:spcAft>
                <a:spcPts val="0"/>
              </a:spcAft>
              <a:buClr>
                <a:srgbClr val="0E2D69"/>
              </a:buClr>
              <a:buSzPts val="1000"/>
              <a:buFont typeface="Arial"/>
              <a:buNone/>
              <a:defRPr b="0" i="0" sz="1000" u="none" cap="none" strike="noStrike">
                <a:solidFill>
                  <a:srgbClr val="0E2D69"/>
                </a:solidFill>
                <a:latin typeface="Arial"/>
                <a:ea typeface="Arial"/>
                <a:cs typeface="Arial"/>
                <a:sym typeface="Arial"/>
              </a:defRPr>
            </a:lvl2pPr>
            <a:lvl3pPr indent="-228600" lvl="2" marL="1371600" marR="0" rtl="0" algn="l">
              <a:lnSpc>
                <a:spcPct val="90000"/>
              </a:lnSpc>
              <a:spcBef>
                <a:spcPts val="500"/>
              </a:spcBef>
              <a:spcAft>
                <a:spcPts val="0"/>
              </a:spcAft>
              <a:buClr>
                <a:srgbClr val="0E2D69"/>
              </a:buClr>
              <a:buSzPts val="1000"/>
              <a:buFont typeface="Arial"/>
              <a:buNone/>
              <a:defRPr b="0" i="0" sz="1000" u="none" cap="none" strike="noStrike">
                <a:solidFill>
                  <a:srgbClr val="0E2D69"/>
                </a:solidFill>
                <a:latin typeface="Arial"/>
                <a:ea typeface="Arial"/>
                <a:cs typeface="Arial"/>
                <a:sym typeface="Arial"/>
              </a:defRPr>
            </a:lvl3pPr>
            <a:lvl4pPr indent="-228600" lvl="3" marL="1828800" marR="0" rtl="0" algn="l">
              <a:lnSpc>
                <a:spcPct val="90000"/>
              </a:lnSpc>
              <a:spcBef>
                <a:spcPts val="500"/>
              </a:spcBef>
              <a:spcAft>
                <a:spcPts val="0"/>
              </a:spcAft>
              <a:buClr>
                <a:srgbClr val="0E2D69"/>
              </a:buClr>
              <a:buSzPts val="1000"/>
              <a:buFont typeface="Arial"/>
              <a:buNone/>
              <a:defRPr b="0" i="0" sz="1000" u="none" cap="none" strike="noStrike">
                <a:solidFill>
                  <a:srgbClr val="0E2D69"/>
                </a:solidFill>
                <a:latin typeface="Arial"/>
                <a:ea typeface="Arial"/>
                <a:cs typeface="Arial"/>
                <a:sym typeface="Arial"/>
              </a:defRPr>
            </a:lvl4pPr>
            <a:lvl5pPr indent="-228600" lvl="4" marL="2286000" marR="0" rtl="0" algn="l">
              <a:lnSpc>
                <a:spcPct val="90000"/>
              </a:lnSpc>
              <a:spcBef>
                <a:spcPts val="500"/>
              </a:spcBef>
              <a:spcAft>
                <a:spcPts val="0"/>
              </a:spcAft>
              <a:buClr>
                <a:srgbClr val="0E2D69"/>
              </a:buClr>
              <a:buSzPts val="1000"/>
              <a:buFont typeface="Arial"/>
              <a:buNone/>
              <a:defRPr b="0" i="0" sz="1000" u="none" cap="none" strike="noStrike">
                <a:solidFill>
                  <a:srgbClr val="0E2D69"/>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Таблица_1">
  <p:cSld name="Таблица_1">
    <p:bg>
      <p:bgPr>
        <a:blipFill>
          <a:blip r:embed="rId2">
            <a:alphaModFix/>
          </a:blip>
          <a:stretch>
            <a:fillRect/>
          </a:stretch>
        </a:blipFill>
      </p:bgPr>
    </p:bg>
    <p:spTree>
      <p:nvGrpSpPr>
        <p:cNvPr id="61" name="Shape 61"/>
        <p:cNvGrpSpPr/>
        <p:nvPr/>
      </p:nvGrpSpPr>
      <p:grpSpPr>
        <a:xfrm>
          <a:off x="0" y="0"/>
          <a:ext cx="0" cy="0"/>
          <a:chOff x="0" y="0"/>
          <a:chExt cx="0" cy="0"/>
        </a:xfrm>
      </p:grpSpPr>
      <p:pic>
        <p:nvPicPr>
          <p:cNvPr descr="Icon&#10;&#10;Description automatically generated" id="62" name="Google Shape;62;p6"/>
          <p:cNvPicPr preferRelativeResize="0"/>
          <p:nvPr/>
        </p:nvPicPr>
        <p:blipFill rotWithShape="1">
          <a:blip r:embed="rId3">
            <a:alphaModFix/>
          </a:blip>
          <a:srcRect b="0" l="0" r="0" t="0"/>
          <a:stretch/>
        </p:blipFill>
        <p:spPr>
          <a:xfrm>
            <a:off x="517199" y="464363"/>
            <a:ext cx="448276" cy="448276"/>
          </a:xfrm>
          <a:prstGeom prst="rect">
            <a:avLst/>
          </a:prstGeom>
          <a:noFill/>
          <a:ln>
            <a:noFill/>
          </a:ln>
        </p:spPr>
      </p:pic>
      <p:cxnSp>
        <p:nvCxnSpPr>
          <p:cNvPr id="63" name="Google Shape;63;p6"/>
          <p:cNvCxnSpPr/>
          <p:nvPr/>
        </p:nvCxnSpPr>
        <p:spPr>
          <a:xfrm>
            <a:off x="3298686" y="464363"/>
            <a:ext cx="0" cy="586260"/>
          </a:xfrm>
          <a:prstGeom prst="straightConnector1">
            <a:avLst/>
          </a:prstGeom>
          <a:noFill/>
          <a:ln cap="flat" cmpd="sng" w="12700">
            <a:solidFill>
              <a:srgbClr val="102D69"/>
            </a:solidFill>
            <a:prstDash val="solid"/>
            <a:miter lim="800000"/>
            <a:headEnd len="sm" w="sm" type="none"/>
            <a:tailEnd len="sm" w="sm" type="none"/>
          </a:ln>
        </p:spPr>
      </p:cxnSp>
      <p:cxnSp>
        <p:nvCxnSpPr>
          <p:cNvPr id="64" name="Google Shape;64;p6"/>
          <p:cNvCxnSpPr/>
          <p:nvPr/>
        </p:nvCxnSpPr>
        <p:spPr>
          <a:xfrm>
            <a:off x="6099416" y="464363"/>
            <a:ext cx="0" cy="586260"/>
          </a:xfrm>
          <a:prstGeom prst="straightConnector1">
            <a:avLst/>
          </a:prstGeom>
          <a:noFill/>
          <a:ln cap="flat" cmpd="sng" w="12700">
            <a:solidFill>
              <a:srgbClr val="102D69"/>
            </a:solidFill>
            <a:prstDash val="solid"/>
            <a:miter lim="800000"/>
            <a:headEnd len="sm" w="sm" type="none"/>
            <a:tailEnd len="sm" w="sm" type="none"/>
          </a:ln>
        </p:spPr>
      </p:cxnSp>
      <p:cxnSp>
        <p:nvCxnSpPr>
          <p:cNvPr id="65" name="Google Shape;65;p6"/>
          <p:cNvCxnSpPr/>
          <p:nvPr/>
        </p:nvCxnSpPr>
        <p:spPr>
          <a:xfrm>
            <a:off x="10277081" y="464363"/>
            <a:ext cx="0" cy="586260"/>
          </a:xfrm>
          <a:prstGeom prst="straightConnector1">
            <a:avLst/>
          </a:prstGeom>
          <a:noFill/>
          <a:ln cap="flat" cmpd="sng" w="12700">
            <a:solidFill>
              <a:srgbClr val="102D69"/>
            </a:solidFill>
            <a:prstDash val="solid"/>
            <a:miter lim="800000"/>
            <a:headEnd len="sm" w="sm" type="none"/>
            <a:tailEnd len="sm" w="sm" type="none"/>
          </a:ln>
        </p:spPr>
      </p:cxnSp>
      <p:sp>
        <p:nvSpPr>
          <p:cNvPr id="66" name="Google Shape;66;p6"/>
          <p:cNvSpPr txBox="1"/>
          <p:nvPr/>
        </p:nvSpPr>
        <p:spPr>
          <a:xfrm>
            <a:off x="10410201" y="532278"/>
            <a:ext cx="671977" cy="30777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fld id="{00000000-1234-1234-1234-123412341234}" type="slidenum">
              <a:rPr lang="ru-RU" sz="2000">
                <a:solidFill>
                  <a:srgbClr val="102D69"/>
                </a:solidFill>
                <a:latin typeface="Arial"/>
                <a:ea typeface="Arial"/>
                <a:cs typeface="Arial"/>
                <a:sym typeface="Arial"/>
              </a:rPr>
              <a:t>‹#›</a:t>
            </a:fld>
            <a:endParaRPr sz="2000">
              <a:solidFill>
                <a:srgbClr val="102D69"/>
              </a:solidFill>
              <a:latin typeface="Arial"/>
              <a:ea typeface="Arial"/>
              <a:cs typeface="Arial"/>
              <a:sym typeface="Arial"/>
            </a:endParaRPr>
          </a:p>
        </p:txBody>
      </p:sp>
      <p:cxnSp>
        <p:nvCxnSpPr>
          <p:cNvPr id="67" name="Google Shape;67;p6"/>
          <p:cNvCxnSpPr/>
          <p:nvPr/>
        </p:nvCxnSpPr>
        <p:spPr>
          <a:xfrm>
            <a:off x="11643868" y="464363"/>
            <a:ext cx="0" cy="586260"/>
          </a:xfrm>
          <a:prstGeom prst="straightConnector1">
            <a:avLst/>
          </a:prstGeom>
          <a:noFill/>
          <a:ln cap="flat" cmpd="sng" w="12700">
            <a:solidFill>
              <a:srgbClr val="102D69"/>
            </a:solidFill>
            <a:prstDash val="solid"/>
            <a:miter lim="800000"/>
            <a:headEnd len="sm" w="sm" type="none"/>
            <a:tailEnd len="sm" w="sm" type="none"/>
          </a:ln>
        </p:spPr>
      </p:cxnSp>
      <p:sp>
        <p:nvSpPr>
          <p:cNvPr id="68" name="Google Shape;68;p6"/>
          <p:cNvSpPr txBox="1"/>
          <p:nvPr>
            <p:ph idx="1" type="body"/>
          </p:nvPr>
        </p:nvSpPr>
        <p:spPr>
          <a:xfrm>
            <a:off x="585787" y="1447065"/>
            <a:ext cx="11058065" cy="307778"/>
          </a:xfrm>
          <a:prstGeom prst="rect">
            <a:avLst/>
          </a:prstGeom>
          <a:noFill/>
          <a:ln>
            <a:noFill/>
          </a:ln>
        </p:spPr>
        <p:txBody>
          <a:bodyPr anchorCtr="0" anchor="t" bIns="0" lIns="0" spcFirstLastPara="1" rIns="0" wrap="square" tIns="0">
            <a:noAutofit/>
          </a:bodyPr>
          <a:lstStyle>
            <a:lvl1pPr indent="-228600" lvl="0" marL="457200" marR="0" rtl="0" algn="l">
              <a:lnSpc>
                <a:spcPct val="90000"/>
              </a:lnSpc>
              <a:spcBef>
                <a:spcPts val="1000"/>
              </a:spcBef>
              <a:spcAft>
                <a:spcPts val="0"/>
              </a:spcAft>
              <a:buClr>
                <a:srgbClr val="0E2D69"/>
              </a:buClr>
              <a:buSzPts val="1600"/>
              <a:buFont typeface="Arial"/>
              <a:buNone/>
              <a:defRPr b="0" i="0" sz="1600" u="none" cap="none" strike="noStrike">
                <a:solidFill>
                  <a:srgbClr val="0E2D69"/>
                </a:solidFill>
                <a:latin typeface="Arial"/>
                <a:ea typeface="Arial"/>
                <a:cs typeface="Arial"/>
                <a:sym typeface="Arial"/>
              </a:defRPr>
            </a:lvl1pPr>
            <a:lvl2pPr indent="-330200" lvl="1" marL="914400" marR="0" rtl="0" algn="l">
              <a:lnSpc>
                <a:spcPct val="90000"/>
              </a:lnSpc>
              <a:spcBef>
                <a:spcPts val="500"/>
              </a:spcBef>
              <a:spcAft>
                <a:spcPts val="0"/>
              </a:spcAft>
              <a:buClr>
                <a:srgbClr val="0E2D69"/>
              </a:buClr>
              <a:buSzPts val="1600"/>
              <a:buFont typeface="Arial"/>
              <a:buChar char="•"/>
              <a:defRPr b="0" i="0" sz="1600" u="none" cap="none" strike="noStrike">
                <a:solidFill>
                  <a:srgbClr val="0E2D69"/>
                </a:solidFill>
                <a:latin typeface="Arial"/>
                <a:ea typeface="Arial"/>
                <a:cs typeface="Arial"/>
                <a:sym typeface="Arial"/>
              </a:defRPr>
            </a:lvl2pPr>
            <a:lvl3pPr indent="-330200" lvl="2" marL="1371600" marR="0" rtl="0" algn="l">
              <a:lnSpc>
                <a:spcPct val="90000"/>
              </a:lnSpc>
              <a:spcBef>
                <a:spcPts val="500"/>
              </a:spcBef>
              <a:spcAft>
                <a:spcPts val="0"/>
              </a:spcAft>
              <a:buClr>
                <a:srgbClr val="0E2D69"/>
              </a:buClr>
              <a:buSzPts val="1600"/>
              <a:buFont typeface="Arial"/>
              <a:buChar char="•"/>
              <a:defRPr b="0" i="0" sz="1600" u="none" cap="none" strike="noStrike">
                <a:solidFill>
                  <a:srgbClr val="0E2D69"/>
                </a:solidFill>
                <a:latin typeface="Arial"/>
                <a:ea typeface="Arial"/>
                <a:cs typeface="Arial"/>
                <a:sym typeface="Arial"/>
              </a:defRPr>
            </a:lvl3pPr>
            <a:lvl4pPr indent="-330200" lvl="3" marL="1828800" marR="0" rtl="0" algn="l">
              <a:lnSpc>
                <a:spcPct val="90000"/>
              </a:lnSpc>
              <a:spcBef>
                <a:spcPts val="500"/>
              </a:spcBef>
              <a:spcAft>
                <a:spcPts val="0"/>
              </a:spcAft>
              <a:buClr>
                <a:srgbClr val="0E2D69"/>
              </a:buClr>
              <a:buSzPts val="1600"/>
              <a:buFont typeface="Arial"/>
              <a:buChar char="•"/>
              <a:defRPr b="0" i="0" sz="1600" u="none" cap="none" strike="noStrike">
                <a:solidFill>
                  <a:srgbClr val="0E2D69"/>
                </a:solidFill>
                <a:latin typeface="Arial"/>
                <a:ea typeface="Arial"/>
                <a:cs typeface="Arial"/>
                <a:sym typeface="Arial"/>
              </a:defRPr>
            </a:lvl4pPr>
            <a:lvl5pPr indent="-330200" lvl="4" marL="2286000" marR="0" rtl="0" algn="l">
              <a:lnSpc>
                <a:spcPct val="90000"/>
              </a:lnSpc>
              <a:spcBef>
                <a:spcPts val="500"/>
              </a:spcBef>
              <a:spcAft>
                <a:spcPts val="0"/>
              </a:spcAft>
              <a:buClr>
                <a:srgbClr val="0E2D69"/>
              </a:buClr>
              <a:buSzPts val="1600"/>
              <a:buFont typeface="Arial"/>
              <a:buChar char="•"/>
              <a:defRPr b="0" i="0" sz="1600" u="none" cap="none" strike="noStrike">
                <a:solidFill>
                  <a:srgbClr val="0E2D69"/>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69" name="Google Shape;69;p6"/>
          <p:cNvSpPr txBox="1"/>
          <p:nvPr>
            <p:ph idx="2" type="body"/>
          </p:nvPr>
        </p:nvSpPr>
        <p:spPr>
          <a:xfrm>
            <a:off x="585788" y="5739189"/>
            <a:ext cx="6824303" cy="703205"/>
          </a:xfrm>
          <a:prstGeom prst="rect">
            <a:avLst/>
          </a:prstGeom>
          <a:noFill/>
          <a:ln>
            <a:noFill/>
          </a:ln>
        </p:spPr>
        <p:txBody>
          <a:bodyPr anchorCtr="0" anchor="t" bIns="0" lIns="0" spcFirstLastPara="1" rIns="0" wrap="square" tIns="0">
            <a:normAutofit/>
          </a:bodyPr>
          <a:lstStyle>
            <a:lvl1pPr indent="-228600" lvl="0" marL="457200" marR="0" rtl="0" algn="l">
              <a:lnSpc>
                <a:spcPct val="100000"/>
              </a:lnSpc>
              <a:spcBef>
                <a:spcPts val="600"/>
              </a:spcBef>
              <a:spcAft>
                <a:spcPts val="0"/>
              </a:spcAft>
              <a:buClr>
                <a:srgbClr val="0E2D69"/>
              </a:buClr>
              <a:buSzPts val="1300"/>
              <a:buFont typeface="Arial"/>
              <a:buNone/>
              <a:defRPr b="0" i="0" sz="1300" u="none" cap="none" strike="noStrike">
                <a:solidFill>
                  <a:srgbClr val="0E2D69"/>
                </a:solidFill>
                <a:latin typeface="Arial"/>
                <a:ea typeface="Arial"/>
                <a:cs typeface="Arial"/>
                <a:sym typeface="Arial"/>
              </a:defRPr>
            </a:lvl1pPr>
            <a:lvl2pPr indent="-311150" lvl="1" marL="914400" marR="0" rtl="0" algn="l">
              <a:lnSpc>
                <a:spcPct val="90000"/>
              </a:lnSpc>
              <a:spcBef>
                <a:spcPts val="500"/>
              </a:spcBef>
              <a:spcAft>
                <a:spcPts val="0"/>
              </a:spcAft>
              <a:buClr>
                <a:srgbClr val="0E2D69"/>
              </a:buClr>
              <a:buSzPts val="1300"/>
              <a:buFont typeface="Arial"/>
              <a:buChar char="•"/>
              <a:defRPr b="0" i="0" sz="1300" u="none" cap="none" strike="noStrike">
                <a:solidFill>
                  <a:srgbClr val="0E2D69"/>
                </a:solidFill>
                <a:latin typeface="Arial"/>
                <a:ea typeface="Arial"/>
                <a:cs typeface="Arial"/>
                <a:sym typeface="Arial"/>
              </a:defRPr>
            </a:lvl2pPr>
            <a:lvl3pPr indent="-311150" lvl="2" marL="1371600" marR="0" rtl="0" algn="l">
              <a:lnSpc>
                <a:spcPct val="90000"/>
              </a:lnSpc>
              <a:spcBef>
                <a:spcPts val="500"/>
              </a:spcBef>
              <a:spcAft>
                <a:spcPts val="0"/>
              </a:spcAft>
              <a:buClr>
                <a:srgbClr val="0E2D69"/>
              </a:buClr>
              <a:buSzPts val="1300"/>
              <a:buFont typeface="Arial"/>
              <a:buChar char="•"/>
              <a:defRPr b="0" i="0" sz="1300" u="none" cap="none" strike="noStrike">
                <a:solidFill>
                  <a:srgbClr val="0E2D69"/>
                </a:solidFill>
                <a:latin typeface="Arial"/>
                <a:ea typeface="Arial"/>
                <a:cs typeface="Arial"/>
                <a:sym typeface="Arial"/>
              </a:defRPr>
            </a:lvl3pPr>
            <a:lvl4pPr indent="-311150" lvl="3" marL="1828800" marR="0" rtl="0" algn="l">
              <a:lnSpc>
                <a:spcPct val="90000"/>
              </a:lnSpc>
              <a:spcBef>
                <a:spcPts val="500"/>
              </a:spcBef>
              <a:spcAft>
                <a:spcPts val="0"/>
              </a:spcAft>
              <a:buClr>
                <a:srgbClr val="0E2D69"/>
              </a:buClr>
              <a:buSzPts val="1300"/>
              <a:buFont typeface="Arial"/>
              <a:buChar char="•"/>
              <a:defRPr b="0" i="0" sz="1300" u="none" cap="none" strike="noStrike">
                <a:solidFill>
                  <a:srgbClr val="0E2D69"/>
                </a:solidFill>
                <a:latin typeface="Arial"/>
                <a:ea typeface="Arial"/>
                <a:cs typeface="Arial"/>
                <a:sym typeface="Arial"/>
              </a:defRPr>
            </a:lvl4pPr>
            <a:lvl5pPr indent="-311150" lvl="4" marL="2286000" marR="0" rtl="0" algn="l">
              <a:lnSpc>
                <a:spcPct val="90000"/>
              </a:lnSpc>
              <a:spcBef>
                <a:spcPts val="500"/>
              </a:spcBef>
              <a:spcAft>
                <a:spcPts val="0"/>
              </a:spcAft>
              <a:buClr>
                <a:srgbClr val="0E2D69"/>
              </a:buClr>
              <a:buSzPts val="1300"/>
              <a:buFont typeface="Arial"/>
              <a:buChar char="•"/>
              <a:defRPr b="0" i="0" sz="1300" u="none" cap="none" strike="noStrike">
                <a:solidFill>
                  <a:srgbClr val="0E2D69"/>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0" name="Google Shape;70;p6"/>
          <p:cNvSpPr/>
          <p:nvPr>
            <p:ph idx="3" type="tbl"/>
          </p:nvPr>
        </p:nvSpPr>
        <p:spPr>
          <a:xfrm>
            <a:off x="585787" y="1984076"/>
            <a:ext cx="11058527" cy="3519576"/>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1" name="Google Shape;71;p6"/>
          <p:cNvSpPr txBox="1"/>
          <p:nvPr>
            <p:ph idx="4" type="body"/>
          </p:nvPr>
        </p:nvSpPr>
        <p:spPr>
          <a:xfrm>
            <a:off x="1143689" y="540904"/>
            <a:ext cx="1901825" cy="415925"/>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1pPr>
            <a:lvl2pPr indent="-228600" lvl="1" marL="914400" marR="0" rtl="0" algn="l">
              <a:lnSpc>
                <a:spcPct val="10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2pPr>
            <a:lvl3pPr indent="-228600" lvl="2" marL="1371600" marR="0" rtl="0" algn="l">
              <a:lnSpc>
                <a:spcPct val="10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3pPr>
            <a:lvl4pPr indent="-228600" lvl="3" marL="1828800" marR="0" rtl="0" algn="l">
              <a:lnSpc>
                <a:spcPct val="10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lnSpc>
                <a:spcPct val="10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2" name="Google Shape;72;p6"/>
          <p:cNvSpPr txBox="1"/>
          <p:nvPr>
            <p:ph idx="5" type="body"/>
          </p:nvPr>
        </p:nvSpPr>
        <p:spPr>
          <a:xfrm>
            <a:off x="3459163" y="548720"/>
            <a:ext cx="2070100" cy="408109"/>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rgbClr val="0E2D69"/>
              </a:buClr>
              <a:buSzPts val="1000"/>
              <a:buFont typeface="Arial"/>
              <a:buNone/>
              <a:defRPr b="0" i="0" sz="1000" u="none" cap="none" strike="noStrike">
                <a:solidFill>
                  <a:srgbClr val="0E2D69"/>
                </a:solidFill>
                <a:latin typeface="Arial"/>
                <a:ea typeface="Arial"/>
                <a:cs typeface="Arial"/>
                <a:sym typeface="Arial"/>
              </a:defRPr>
            </a:lvl1pPr>
            <a:lvl2pPr indent="-228600" lvl="1" marL="914400" marR="0" rtl="0" algn="l">
              <a:lnSpc>
                <a:spcPct val="90000"/>
              </a:lnSpc>
              <a:spcBef>
                <a:spcPts val="500"/>
              </a:spcBef>
              <a:spcAft>
                <a:spcPts val="0"/>
              </a:spcAft>
              <a:buClr>
                <a:srgbClr val="0E2D69"/>
              </a:buClr>
              <a:buSzPts val="1000"/>
              <a:buFont typeface="Arial"/>
              <a:buNone/>
              <a:defRPr b="0" i="0" sz="1000" u="none" cap="none" strike="noStrike">
                <a:solidFill>
                  <a:srgbClr val="0E2D69"/>
                </a:solidFill>
                <a:latin typeface="Arial"/>
                <a:ea typeface="Arial"/>
                <a:cs typeface="Arial"/>
                <a:sym typeface="Arial"/>
              </a:defRPr>
            </a:lvl2pPr>
            <a:lvl3pPr indent="-228600" lvl="2" marL="1371600" marR="0" rtl="0" algn="l">
              <a:lnSpc>
                <a:spcPct val="90000"/>
              </a:lnSpc>
              <a:spcBef>
                <a:spcPts val="500"/>
              </a:spcBef>
              <a:spcAft>
                <a:spcPts val="0"/>
              </a:spcAft>
              <a:buClr>
                <a:srgbClr val="0E2D69"/>
              </a:buClr>
              <a:buSzPts val="1000"/>
              <a:buFont typeface="Arial"/>
              <a:buNone/>
              <a:defRPr b="0" i="0" sz="1000" u="none" cap="none" strike="noStrike">
                <a:solidFill>
                  <a:srgbClr val="0E2D69"/>
                </a:solidFill>
                <a:latin typeface="Arial"/>
                <a:ea typeface="Arial"/>
                <a:cs typeface="Arial"/>
                <a:sym typeface="Arial"/>
              </a:defRPr>
            </a:lvl3pPr>
            <a:lvl4pPr indent="-228600" lvl="3" marL="1828800" marR="0" rtl="0" algn="l">
              <a:lnSpc>
                <a:spcPct val="90000"/>
              </a:lnSpc>
              <a:spcBef>
                <a:spcPts val="500"/>
              </a:spcBef>
              <a:spcAft>
                <a:spcPts val="0"/>
              </a:spcAft>
              <a:buClr>
                <a:srgbClr val="0E2D69"/>
              </a:buClr>
              <a:buSzPts val="1000"/>
              <a:buFont typeface="Arial"/>
              <a:buNone/>
              <a:defRPr b="0" i="0" sz="1000" u="none" cap="none" strike="noStrike">
                <a:solidFill>
                  <a:srgbClr val="0E2D69"/>
                </a:solidFill>
                <a:latin typeface="Arial"/>
                <a:ea typeface="Arial"/>
                <a:cs typeface="Arial"/>
                <a:sym typeface="Arial"/>
              </a:defRPr>
            </a:lvl4pPr>
            <a:lvl5pPr indent="-228600" lvl="4" marL="2286000" marR="0" rtl="0" algn="l">
              <a:lnSpc>
                <a:spcPct val="90000"/>
              </a:lnSpc>
              <a:spcBef>
                <a:spcPts val="500"/>
              </a:spcBef>
              <a:spcAft>
                <a:spcPts val="0"/>
              </a:spcAft>
              <a:buClr>
                <a:srgbClr val="0E2D69"/>
              </a:buClr>
              <a:buSzPts val="1000"/>
              <a:buFont typeface="Arial"/>
              <a:buNone/>
              <a:defRPr b="0" i="0" sz="1000" u="none" cap="none" strike="noStrike">
                <a:solidFill>
                  <a:srgbClr val="0E2D69"/>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3" name="Google Shape;73;p6"/>
          <p:cNvSpPr txBox="1"/>
          <p:nvPr>
            <p:ph idx="6" type="body"/>
          </p:nvPr>
        </p:nvSpPr>
        <p:spPr>
          <a:xfrm>
            <a:off x="6259892" y="548720"/>
            <a:ext cx="2070100" cy="408109"/>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rgbClr val="0E2D69"/>
              </a:buClr>
              <a:buSzPts val="1000"/>
              <a:buFont typeface="Arial"/>
              <a:buNone/>
              <a:defRPr b="0" i="0" sz="1000" u="none" cap="none" strike="noStrike">
                <a:solidFill>
                  <a:srgbClr val="0E2D69"/>
                </a:solidFill>
                <a:latin typeface="Arial"/>
                <a:ea typeface="Arial"/>
                <a:cs typeface="Arial"/>
                <a:sym typeface="Arial"/>
              </a:defRPr>
            </a:lvl1pPr>
            <a:lvl2pPr indent="-228600" lvl="1" marL="914400" marR="0" rtl="0" algn="l">
              <a:lnSpc>
                <a:spcPct val="90000"/>
              </a:lnSpc>
              <a:spcBef>
                <a:spcPts val="500"/>
              </a:spcBef>
              <a:spcAft>
                <a:spcPts val="0"/>
              </a:spcAft>
              <a:buClr>
                <a:srgbClr val="0E2D69"/>
              </a:buClr>
              <a:buSzPts val="1000"/>
              <a:buFont typeface="Arial"/>
              <a:buNone/>
              <a:defRPr b="0" i="0" sz="1000" u="none" cap="none" strike="noStrike">
                <a:solidFill>
                  <a:srgbClr val="0E2D69"/>
                </a:solidFill>
                <a:latin typeface="Arial"/>
                <a:ea typeface="Arial"/>
                <a:cs typeface="Arial"/>
                <a:sym typeface="Arial"/>
              </a:defRPr>
            </a:lvl2pPr>
            <a:lvl3pPr indent="-228600" lvl="2" marL="1371600" marR="0" rtl="0" algn="l">
              <a:lnSpc>
                <a:spcPct val="90000"/>
              </a:lnSpc>
              <a:spcBef>
                <a:spcPts val="500"/>
              </a:spcBef>
              <a:spcAft>
                <a:spcPts val="0"/>
              </a:spcAft>
              <a:buClr>
                <a:srgbClr val="0E2D69"/>
              </a:buClr>
              <a:buSzPts val="1000"/>
              <a:buFont typeface="Arial"/>
              <a:buNone/>
              <a:defRPr b="0" i="0" sz="1000" u="none" cap="none" strike="noStrike">
                <a:solidFill>
                  <a:srgbClr val="0E2D69"/>
                </a:solidFill>
                <a:latin typeface="Arial"/>
                <a:ea typeface="Arial"/>
                <a:cs typeface="Arial"/>
                <a:sym typeface="Arial"/>
              </a:defRPr>
            </a:lvl3pPr>
            <a:lvl4pPr indent="-228600" lvl="3" marL="1828800" marR="0" rtl="0" algn="l">
              <a:lnSpc>
                <a:spcPct val="90000"/>
              </a:lnSpc>
              <a:spcBef>
                <a:spcPts val="500"/>
              </a:spcBef>
              <a:spcAft>
                <a:spcPts val="0"/>
              </a:spcAft>
              <a:buClr>
                <a:srgbClr val="0E2D69"/>
              </a:buClr>
              <a:buSzPts val="1000"/>
              <a:buFont typeface="Arial"/>
              <a:buNone/>
              <a:defRPr b="0" i="0" sz="1000" u="none" cap="none" strike="noStrike">
                <a:solidFill>
                  <a:srgbClr val="0E2D69"/>
                </a:solidFill>
                <a:latin typeface="Arial"/>
                <a:ea typeface="Arial"/>
                <a:cs typeface="Arial"/>
                <a:sym typeface="Arial"/>
              </a:defRPr>
            </a:lvl4pPr>
            <a:lvl5pPr indent="-228600" lvl="4" marL="2286000" marR="0" rtl="0" algn="l">
              <a:lnSpc>
                <a:spcPct val="90000"/>
              </a:lnSpc>
              <a:spcBef>
                <a:spcPts val="500"/>
              </a:spcBef>
              <a:spcAft>
                <a:spcPts val="0"/>
              </a:spcAft>
              <a:buClr>
                <a:srgbClr val="0E2D69"/>
              </a:buClr>
              <a:buSzPts val="1000"/>
              <a:buFont typeface="Arial"/>
              <a:buNone/>
              <a:defRPr b="0" i="0" sz="1000" u="none" cap="none" strike="noStrike">
                <a:solidFill>
                  <a:srgbClr val="0E2D69"/>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Таблица_2">
  <p:cSld name="Таблица_2">
    <p:bg>
      <p:bgPr>
        <a:blipFill>
          <a:blip r:embed="rId2">
            <a:alphaModFix/>
          </a:blip>
          <a:stretch>
            <a:fillRect/>
          </a:stretch>
        </a:blipFill>
      </p:bgPr>
    </p:bg>
    <p:spTree>
      <p:nvGrpSpPr>
        <p:cNvPr id="74" name="Shape 74"/>
        <p:cNvGrpSpPr/>
        <p:nvPr/>
      </p:nvGrpSpPr>
      <p:grpSpPr>
        <a:xfrm>
          <a:off x="0" y="0"/>
          <a:ext cx="0" cy="0"/>
          <a:chOff x="0" y="0"/>
          <a:chExt cx="0" cy="0"/>
        </a:xfrm>
      </p:grpSpPr>
      <p:pic>
        <p:nvPicPr>
          <p:cNvPr descr="Icon&#10;&#10;Description automatically generated" id="75" name="Google Shape;75;p7"/>
          <p:cNvPicPr preferRelativeResize="0"/>
          <p:nvPr/>
        </p:nvPicPr>
        <p:blipFill rotWithShape="1">
          <a:blip r:embed="rId3">
            <a:alphaModFix/>
          </a:blip>
          <a:srcRect b="0" l="0" r="0" t="0"/>
          <a:stretch/>
        </p:blipFill>
        <p:spPr>
          <a:xfrm>
            <a:off x="517199" y="464363"/>
            <a:ext cx="448276" cy="448276"/>
          </a:xfrm>
          <a:prstGeom prst="rect">
            <a:avLst/>
          </a:prstGeom>
          <a:noFill/>
          <a:ln>
            <a:noFill/>
          </a:ln>
        </p:spPr>
      </p:pic>
      <p:cxnSp>
        <p:nvCxnSpPr>
          <p:cNvPr id="76" name="Google Shape;76;p7"/>
          <p:cNvCxnSpPr/>
          <p:nvPr/>
        </p:nvCxnSpPr>
        <p:spPr>
          <a:xfrm>
            <a:off x="3298686" y="464363"/>
            <a:ext cx="0" cy="586260"/>
          </a:xfrm>
          <a:prstGeom prst="straightConnector1">
            <a:avLst/>
          </a:prstGeom>
          <a:noFill/>
          <a:ln cap="flat" cmpd="sng" w="12700">
            <a:solidFill>
              <a:srgbClr val="102D69"/>
            </a:solidFill>
            <a:prstDash val="solid"/>
            <a:miter lim="800000"/>
            <a:headEnd len="sm" w="sm" type="none"/>
            <a:tailEnd len="sm" w="sm" type="none"/>
          </a:ln>
        </p:spPr>
      </p:cxnSp>
      <p:cxnSp>
        <p:nvCxnSpPr>
          <p:cNvPr id="77" name="Google Shape;77;p7"/>
          <p:cNvCxnSpPr/>
          <p:nvPr/>
        </p:nvCxnSpPr>
        <p:spPr>
          <a:xfrm>
            <a:off x="6099416" y="464363"/>
            <a:ext cx="0" cy="586260"/>
          </a:xfrm>
          <a:prstGeom prst="straightConnector1">
            <a:avLst/>
          </a:prstGeom>
          <a:noFill/>
          <a:ln cap="flat" cmpd="sng" w="12700">
            <a:solidFill>
              <a:srgbClr val="102D69"/>
            </a:solidFill>
            <a:prstDash val="solid"/>
            <a:miter lim="800000"/>
            <a:headEnd len="sm" w="sm" type="none"/>
            <a:tailEnd len="sm" w="sm" type="none"/>
          </a:ln>
        </p:spPr>
      </p:cxnSp>
      <p:cxnSp>
        <p:nvCxnSpPr>
          <p:cNvPr id="78" name="Google Shape;78;p7"/>
          <p:cNvCxnSpPr/>
          <p:nvPr/>
        </p:nvCxnSpPr>
        <p:spPr>
          <a:xfrm>
            <a:off x="10277081" y="464363"/>
            <a:ext cx="0" cy="586260"/>
          </a:xfrm>
          <a:prstGeom prst="straightConnector1">
            <a:avLst/>
          </a:prstGeom>
          <a:noFill/>
          <a:ln cap="flat" cmpd="sng" w="12700">
            <a:solidFill>
              <a:srgbClr val="102D69"/>
            </a:solidFill>
            <a:prstDash val="solid"/>
            <a:miter lim="800000"/>
            <a:headEnd len="sm" w="sm" type="none"/>
            <a:tailEnd len="sm" w="sm" type="none"/>
          </a:ln>
        </p:spPr>
      </p:cxnSp>
      <p:sp>
        <p:nvSpPr>
          <p:cNvPr id="79" name="Google Shape;79;p7"/>
          <p:cNvSpPr txBox="1"/>
          <p:nvPr/>
        </p:nvSpPr>
        <p:spPr>
          <a:xfrm>
            <a:off x="10410201" y="532278"/>
            <a:ext cx="671977" cy="30777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fld id="{00000000-1234-1234-1234-123412341234}" type="slidenum">
              <a:rPr lang="ru-RU" sz="2000">
                <a:solidFill>
                  <a:srgbClr val="102D69"/>
                </a:solidFill>
                <a:latin typeface="Arial"/>
                <a:ea typeface="Arial"/>
                <a:cs typeface="Arial"/>
                <a:sym typeface="Arial"/>
              </a:rPr>
              <a:t>‹#›</a:t>
            </a:fld>
            <a:endParaRPr sz="2000">
              <a:solidFill>
                <a:srgbClr val="102D69"/>
              </a:solidFill>
              <a:latin typeface="Arial"/>
              <a:ea typeface="Arial"/>
              <a:cs typeface="Arial"/>
              <a:sym typeface="Arial"/>
            </a:endParaRPr>
          </a:p>
        </p:txBody>
      </p:sp>
      <p:cxnSp>
        <p:nvCxnSpPr>
          <p:cNvPr id="80" name="Google Shape;80;p7"/>
          <p:cNvCxnSpPr/>
          <p:nvPr/>
        </p:nvCxnSpPr>
        <p:spPr>
          <a:xfrm>
            <a:off x="11643868" y="464363"/>
            <a:ext cx="0" cy="586260"/>
          </a:xfrm>
          <a:prstGeom prst="straightConnector1">
            <a:avLst/>
          </a:prstGeom>
          <a:noFill/>
          <a:ln cap="flat" cmpd="sng" w="12700">
            <a:solidFill>
              <a:srgbClr val="102D69"/>
            </a:solidFill>
            <a:prstDash val="solid"/>
            <a:miter lim="800000"/>
            <a:headEnd len="sm" w="sm" type="none"/>
            <a:tailEnd len="sm" w="sm" type="none"/>
          </a:ln>
        </p:spPr>
      </p:cxnSp>
      <p:sp>
        <p:nvSpPr>
          <p:cNvPr id="81" name="Google Shape;81;p7"/>
          <p:cNvSpPr txBox="1"/>
          <p:nvPr>
            <p:ph idx="1" type="body"/>
          </p:nvPr>
        </p:nvSpPr>
        <p:spPr>
          <a:xfrm>
            <a:off x="585787" y="1447064"/>
            <a:ext cx="7617877" cy="537011"/>
          </a:xfrm>
          <a:prstGeom prst="rect">
            <a:avLst/>
          </a:prstGeom>
          <a:noFill/>
          <a:ln>
            <a:noFill/>
          </a:ln>
        </p:spPr>
        <p:txBody>
          <a:bodyPr anchorCtr="0" anchor="t" bIns="0" lIns="0" spcFirstLastPara="1" rIns="0" wrap="square" tIns="0">
            <a:noAutofit/>
          </a:bodyPr>
          <a:lstStyle>
            <a:lvl1pPr indent="-228600" lvl="0" marL="457200" marR="0" rtl="0" algn="l">
              <a:lnSpc>
                <a:spcPct val="90000"/>
              </a:lnSpc>
              <a:spcBef>
                <a:spcPts val="1000"/>
              </a:spcBef>
              <a:spcAft>
                <a:spcPts val="0"/>
              </a:spcAft>
              <a:buClr>
                <a:srgbClr val="0E2D69"/>
              </a:buClr>
              <a:buSzPts val="1600"/>
              <a:buFont typeface="Arial"/>
              <a:buNone/>
              <a:defRPr b="0" i="0" sz="1600" u="none" cap="none" strike="noStrike">
                <a:solidFill>
                  <a:srgbClr val="0E2D69"/>
                </a:solidFill>
                <a:latin typeface="Arial"/>
                <a:ea typeface="Arial"/>
                <a:cs typeface="Arial"/>
                <a:sym typeface="Arial"/>
              </a:defRPr>
            </a:lvl1pPr>
            <a:lvl2pPr indent="-330200" lvl="1" marL="914400" marR="0" rtl="0" algn="l">
              <a:lnSpc>
                <a:spcPct val="90000"/>
              </a:lnSpc>
              <a:spcBef>
                <a:spcPts val="500"/>
              </a:spcBef>
              <a:spcAft>
                <a:spcPts val="0"/>
              </a:spcAft>
              <a:buClr>
                <a:srgbClr val="0E2D69"/>
              </a:buClr>
              <a:buSzPts val="1600"/>
              <a:buFont typeface="Arial"/>
              <a:buChar char="•"/>
              <a:defRPr b="0" i="0" sz="1600" u="none" cap="none" strike="noStrike">
                <a:solidFill>
                  <a:srgbClr val="0E2D69"/>
                </a:solidFill>
                <a:latin typeface="Arial"/>
                <a:ea typeface="Arial"/>
                <a:cs typeface="Arial"/>
                <a:sym typeface="Arial"/>
              </a:defRPr>
            </a:lvl2pPr>
            <a:lvl3pPr indent="-330200" lvl="2" marL="1371600" marR="0" rtl="0" algn="l">
              <a:lnSpc>
                <a:spcPct val="90000"/>
              </a:lnSpc>
              <a:spcBef>
                <a:spcPts val="500"/>
              </a:spcBef>
              <a:spcAft>
                <a:spcPts val="0"/>
              </a:spcAft>
              <a:buClr>
                <a:srgbClr val="0E2D69"/>
              </a:buClr>
              <a:buSzPts val="1600"/>
              <a:buFont typeface="Arial"/>
              <a:buChar char="•"/>
              <a:defRPr b="0" i="0" sz="1600" u="none" cap="none" strike="noStrike">
                <a:solidFill>
                  <a:srgbClr val="0E2D69"/>
                </a:solidFill>
                <a:latin typeface="Arial"/>
                <a:ea typeface="Arial"/>
                <a:cs typeface="Arial"/>
                <a:sym typeface="Arial"/>
              </a:defRPr>
            </a:lvl3pPr>
            <a:lvl4pPr indent="-330200" lvl="3" marL="1828800" marR="0" rtl="0" algn="l">
              <a:lnSpc>
                <a:spcPct val="90000"/>
              </a:lnSpc>
              <a:spcBef>
                <a:spcPts val="500"/>
              </a:spcBef>
              <a:spcAft>
                <a:spcPts val="0"/>
              </a:spcAft>
              <a:buClr>
                <a:srgbClr val="0E2D69"/>
              </a:buClr>
              <a:buSzPts val="1600"/>
              <a:buFont typeface="Arial"/>
              <a:buChar char="•"/>
              <a:defRPr b="0" i="0" sz="1600" u="none" cap="none" strike="noStrike">
                <a:solidFill>
                  <a:srgbClr val="0E2D69"/>
                </a:solidFill>
                <a:latin typeface="Arial"/>
                <a:ea typeface="Arial"/>
                <a:cs typeface="Arial"/>
                <a:sym typeface="Arial"/>
              </a:defRPr>
            </a:lvl4pPr>
            <a:lvl5pPr indent="-330200" lvl="4" marL="2286000" marR="0" rtl="0" algn="l">
              <a:lnSpc>
                <a:spcPct val="90000"/>
              </a:lnSpc>
              <a:spcBef>
                <a:spcPts val="500"/>
              </a:spcBef>
              <a:spcAft>
                <a:spcPts val="0"/>
              </a:spcAft>
              <a:buClr>
                <a:srgbClr val="0E2D69"/>
              </a:buClr>
              <a:buSzPts val="1600"/>
              <a:buFont typeface="Arial"/>
              <a:buChar char="•"/>
              <a:defRPr b="0" i="0" sz="1600" u="none" cap="none" strike="noStrike">
                <a:solidFill>
                  <a:srgbClr val="0E2D69"/>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2" name="Google Shape;82;p7"/>
          <p:cNvSpPr txBox="1"/>
          <p:nvPr>
            <p:ph idx="2" type="body"/>
          </p:nvPr>
        </p:nvSpPr>
        <p:spPr>
          <a:xfrm>
            <a:off x="585788" y="5739189"/>
            <a:ext cx="6824303" cy="703205"/>
          </a:xfrm>
          <a:prstGeom prst="rect">
            <a:avLst/>
          </a:prstGeom>
          <a:noFill/>
          <a:ln>
            <a:noFill/>
          </a:ln>
        </p:spPr>
        <p:txBody>
          <a:bodyPr anchorCtr="0" anchor="t" bIns="0" lIns="0" spcFirstLastPara="1" rIns="0" wrap="square" tIns="0">
            <a:normAutofit/>
          </a:bodyPr>
          <a:lstStyle>
            <a:lvl1pPr indent="-228600" lvl="0" marL="457200" marR="0" rtl="0" algn="l">
              <a:lnSpc>
                <a:spcPct val="100000"/>
              </a:lnSpc>
              <a:spcBef>
                <a:spcPts val="600"/>
              </a:spcBef>
              <a:spcAft>
                <a:spcPts val="0"/>
              </a:spcAft>
              <a:buClr>
                <a:srgbClr val="0E2D69"/>
              </a:buClr>
              <a:buSzPts val="1300"/>
              <a:buFont typeface="Arial"/>
              <a:buNone/>
              <a:defRPr b="0" i="0" sz="1300" u="none" cap="none" strike="noStrike">
                <a:solidFill>
                  <a:srgbClr val="0E2D69"/>
                </a:solidFill>
                <a:latin typeface="Arial"/>
                <a:ea typeface="Arial"/>
                <a:cs typeface="Arial"/>
                <a:sym typeface="Arial"/>
              </a:defRPr>
            </a:lvl1pPr>
            <a:lvl2pPr indent="-311150" lvl="1" marL="914400" marR="0" rtl="0" algn="l">
              <a:lnSpc>
                <a:spcPct val="90000"/>
              </a:lnSpc>
              <a:spcBef>
                <a:spcPts val="500"/>
              </a:spcBef>
              <a:spcAft>
                <a:spcPts val="0"/>
              </a:spcAft>
              <a:buClr>
                <a:srgbClr val="0E2D69"/>
              </a:buClr>
              <a:buSzPts val="1300"/>
              <a:buFont typeface="Arial"/>
              <a:buChar char="•"/>
              <a:defRPr b="0" i="0" sz="1300" u="none" cap="none" strike="noStrike">
                <a:solidFill>
                  <a:srgbClr val="0E2D69"/>
                </a:solidFill>
                <a:latin typeface="Arial"/>
                <a:ea typeface="Arial"/>
                <a:cs typeface="Arial"/>
                <a:sym typeface="Arial"/>
              </a:defRPr>
            </a:lvl2pPr>
            <a:lvl3pPr indent="-311150" lvl="2" marL="1371600" marR="0" rtl="0" algn="l">
              <a:lnSpc>
                <a:spcPct val="90000"/>
              </a:lnSpc>
              <a:spcBef>
                <a:spcPts val="500"/>
              </a:spcBef>
              <a:spcAft>
                <a:spcPts val="0"/>
              </a:spcAft>
              <a:buClr>
                <a:srgbClr val="0E2D69"/>
              </a:buClr>
              <a:buSzPts val="1300"/>
              <a:buFont typeface="Arial"/>
              <a:buChar char="•"/>
              <a:defRPr b="0" i="0" sz="1300" u="none" cap="none" strike="noStrike">
                <a:solidFill>
                  <a:srgbClr val="0E2D69"/>
                </a:solidFill>
                <a:latin typeface="Arial"/>
                <a:ea typeface="Arial"/>
                <a:cs typeface="Arial"/>
                <a:sym typeface="Arial"/>
              </a:defRPr>
            </a:lvl3pPr>
            <a:lvl4pPr indent="-311150" lvl="3" marL="1828800" marR="0" rtl="0" algn="l">
              <a:lnSpc>
                <a:spcPct val="90000"/>
              </a:lnSpc>
              <a:spcBef>
                <a:spcPts val="500"/>
              </a:spcBef>
              <a:spcAft>
                <a:spcPts val="0"/>
              </a:spcAft>
              <a:buClr>
                <a:srgbClr val="0E2D69"/>
              </a:buClr>
              <a:buSzPts val="1300"/>
              <a:buFont typeface="Arial"/>
              <a:buChar char="•"/>
              <a:defRPr b="0" i="0" sz="1300" u="none" cap="none" strike="noStrike">
                <a:solidFill>
                  <a:srgbClr val="0E2D69"/>
                </a:solidFill>
                <a:latin typeface="Arial"/>
                <a:ea typeface="Arial"/>
                <a:cs typeface="Arial"/>
                <a:sym typeface="Arial"/>
              </a:defRPr>
            </a:lvl4pPr>
            <a:lvl5pPr indent="-311150" lvl="4" marL="2286000" marR="0" rtl="0" algn="l">
              <a:lnSpc>
                <a:spcPct val="90000"/>
              </a:lnSpc>
              <a:spcBef>
                <a:spcPts val="500"/>
              </a:spcBef>
              <a:spcAft>
                <a:spcPts val="0"/>
              </a:spcAft>
              <a:buClr>
                <a:srgbClr val="0E2D69"/>
              </a:buClr>
              <a:buSzPts val="1300"/>
              <a:buFont typeface="Arial"/>
              <a:buChar char="•"/>
              <a:defRPr b="0" i="0" sz="1300" u="none" cap="none" strike="noStrike">
                <a:solidFill>
                  <a:srgbClr val="0E2D69"/>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3" name="Google Shape;83;p7"/>
          <p:cNvSpPr/>
          <p:nvPr>
            <p:ph idx="3" type="tbl"/>
          </p:nvPr>
        </p:nvSpPr>
        <p:spPr>
          <a:xfrm>
            <a:off x="585787" y="2208362"/>
            <a:ext cx="7617895" cy="329529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4" name="Google Shape;84;p7"/>
          <p:cNvSpPr txBox="1"/>
          <p:nvPr>
            <p:ph idx="4" type="body"/>
          </p:nvPr>
        </p:nvSpPr>
        <p:spPr>
          <a:xfrm>
            <a:off x="8686807" y="2208363"/>
            <a:ext cx="2930666" cy="2570672"/>
          </a:xfrm>
          <a:prstGeom prst="rect">
            <a:avLst/>
          </a:prstGeom>
          <a:noFill/>
          <a:ln>
            <a:noFill/>
          </a:ln>
        </p:spPr>
        <p:txBody>
          <a:bodyPr anchorCtr="0" anchor="t" bIns="45700" lIns="0" spcFirstLastPara="1" rIns="0" wrap="square" tIns="0">
            <a:normAutofit/>
          </a:bodyPr>
          <a:lstStyle>
            <a:lvl1pPr indent="-228600" lvl="0" marL="457200" marR="0" rtl="0" algn="l">
              <a:lnSpc>
                <a:spcPct val="100000"/>
              </a:lnSpc>
              <a:spcBef>
                <a:spcPts val="1000"/>
              </a:spcBef>
              <a:spcAft>
                <a:spcPts val="0"/>
              </a:spcAft>
              <a:buClr>
                <a:srgbClr val="0E2D69"/>
              </a:buClr>
              <a:buSzPts val="1300"/>
              <a:buFont typeface="Arial"/>
              <a:buNone/>
              <a:defRPr b="0" i="0" sz="1300" u="none" cap="none" strike="noStrike">
                <a:solidFill>
                  <a:srgbClr val="0E2D69"/>
                </a:solidFill>
                <a:latin typeface="Arial"/>
                <a:ea typeface="Arial"/>
                <a:cs typeface="Arial"/>
                <a:sym typeface="Arial"/>
              </a:defRPr>
            </a:lvl1pPr>
            <a:lvl2pPr indent="-228600" lvl="1" marL="914400" marR="0" rtl="0" algn="l">
              <a:lnSpc>
                <a:spcPct val="100000"/>
              </a:lnSpc>
              <a:spcBef>
                <a:spcPts val="1000"/>
              </a:spcBef>
              <a:spcAft>
                <a:spcPts val="0"/>
              </a:spcAft>
              <a:buClr>
                <a:srgbClr val="0E2D69"/>
              </a:buClr>
              <a:buSzPts val="1300"/>
              <a:buFont typeface="Arial"/>
              <a:buNone/>
              <a:defRPr b="0" i="0" sz="1300" u="none" cap="none" strike="noStrike">
                <a:solidFill>
                  <a:srgbClr val="0E2D69"/>
                </a:solidFill>
                <a:latin typeface="Arial"/>
                <a:ea typeface="Arial"/>
                <a:cs typeface="Arial"/>
                <a:sym typeface="Arial"/>
              </a:defRPr>
            </a:lvl2pPr>
            <a:lvl3pPr indent="-228600" lvl="2" marL="1371600" marR="0" rtl="0" algn="l">
              <a:lnSpc>
                <a:spcPct val="100000"/>
              </a:lnSpc>
              <a:spcBef>
                <a:spcPts val="1000"/>
              </a:spcBef>
              <a:spcAft>
                <a:spcPts val="0"/>
              </a:spcAft>
              <a:buClr>
                <a:srgbClr val="0E2D69"/>
              </a:buClr>
              <a:buSzPts val="1300"/>
              <a:buFont typeface="Arial"/>
              <a:buNone/>
              <a:defRPr b="0" i="0" sz="1300" u="none" cap="none" strike="noStrike">
                <a:solidFill>
                  <a:srgbClr val="0E2D69"/>
                </a:solidFill>
                <a:latin typeface="Arial"/>
                <a:ea typeface="Arial"/>
                <a:cs typeface="Arial"/>
                <a:sym typeface="Arial"/>
              </a:defRPr>
            </a:lvl3pPr>
            <a:lvl4pPr indent="-228600" lvl="3" marL="1828800" marR="0" rtl="0" algn="l">
              <a:lnSpc>
                <a:spcPct val="100000"/>
              </a:lnSpc>
              <a:spcBef>
                <a:spcPts val="1000"/>
              </a:spcBef>
              <a:spcAft>
                <a:spcPts val="0"/>
              </a:spcAft>
              <a:buClr>
                <a:srgbClr val="0E2D69"/>
              </a:buClr>
              <a:buSzPts val="1300"/>
              <a:buFont typeface="Arial"/>
              <a:buNone/>
              <a:defRPr b="0" i="0" sz="1300" u="none" cap="none" strike="noStrike">
                <a:solidFill>
                  <a:srgbClr val="0E2D69"/>
                </a:solidFill>
                <a:latin typeface="Arial"/>
                <a:ea typeface="Arial"/>
                <a:cs typeface="Arial"/>
                <a:sym typeface="Arial"/>
              </a:defRPr>
            </a:lvl4pPr>
            <a:lvl5pPr indent="-228600" lvl="4" marL="2286000" marR="0" rtl="0" algn="l">
              <a:lnSpc>
                <a:spcPct val="100000"/>
              </a:lnSpc>
              <a:spcBef>
                <a:spcPts val="1000"/>
              </a:spcBef>
              <a:spcAft>
                <a:spcPts val="0"/>
              </a:spcAft>
              <a:buClr>
                <a:srgbClr val="0E2D69"/>
              </a:buClr>
              <a:buSzPts val="1300"/>
              <a:buFont typeface="Arial"/>
              <a:buNone/>
              <a:defRPr b="0" i="0" sz="1300" u="none" cap="none" strike="noStrike">
                <a:solidFill>
                  <a:srgbClr val="0E2D69"/>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5" name="Google Shape;85;p7"/>
          <p:cNvSpPr txBox="1"/>
          <p:nvPr>
            <p:ph idx="5" type="body"/>
          </p:nvPr>
        </p:nvSpPr>
        <p:spPr>
          <a:xfrm>
            <a:off x="1143689" y="540904"/>
            <a:ext cx="1901825" cy="415925"/>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1pPr>
            <a:lvl2pPr indent="-228600" lvl="1" marL="914400" marR="0" rtl="0" algn="l">
              <a:lnSpc>
                <a:spcPct val="10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2pPr>
            <a:lvl3pPr indent="-228600" lvl="2" marL="1371600" marR="0" rtl="0" algn="l">
              <a:lnSpc>
                <a:spcPct val="10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3pPr>
            <a:lvl4pPr indent="-228600" lvl="3" marL="1828800" marR="0" rtl="0" algn="l">
              <a:lnSpc>
                <a:spcPct val="10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lnSpc>
                <a:spcPct val="10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6" name="Google Shape;86;p7"/>
          <p:cNvSpPr txBox="1"/>
          <p:nvPr>
            <p:ph idx="6" type="body"/>
          </p:nvPr>
        </p:nvSpPr>
        <p:spPr>
          <a:xfrm>
            <a:off x="3459163" y="548720"/>
            <a:ext cx="2070100" cy="408109"/>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rgbClr val="0E2D69"/>
              </a:buClr>
              <a:buSzPts val="1000"/>
              <a:buFont typeface="Arial"/>
              <a:buNone/>
              <a:defRPr b="0" i="0" sz="1000" u="none" cap="none" strike="noStrike">
                <a:solidFill>
                  <a:srgbClr val="0E2D69"/>
                </a:solidFill>
                <a:latin typeface="Arial"/>
                <a:ea typeface="Arial"/>
                <a:cs typeface="Arial"/>
                <a:sym typeface="Arial"/>
              </a:defRPr>
            </a:lvl1pPr>
            <a:lvl2pPr indent="-228600" lvl="1" marL="914400" marR="0" rtl="0" algn="l">
              <a:lnSpc>
                <a:spcPct val="90000"/>
              </a:lnSpc>
              <a:spcBef>
                <a:spcPts val="500"/>
              </a:spcBef>
              <a:spcAft>
                <a:spcPts val="0"/>
              </a:spcAft>
              <a:buClr>
                <a:srgbClr val="0E2D69"/>
              </a:buClr>
              <a:buSzPts val="1000"/>
              <a:buFont typeface="Arial"/>
              <a:buNone/>
              <a:defRPr b="0" i="0" sz="1000" u="none" cap="none" strike="noStrike">
                <a:solidFill>
                  <a:srgbClr val="0E2D69"/>
                </a:solidFill>
                <a:latin typeface="Arial"/>
                <a:ea typeface="Arial"/>
                <a:cs typeface="Arial"/>
                <a:sym typeface="Arial"/>
              </a:defRPr>
            </a:lvl2pPr>
            <a:lvl3pPr indent="-228600" lvl="2" marL="1371600" marR="0" rtl="0" algn="l">
              <a:lnSpc>
                <a:spcPct val="90000"/>
              </a:lnSpc>
              <a:spcBef>
                <a:spcPts val="500"/>
              </a:spcBef>
              <a:spcAft>
                <a:spcPts val="0"/>
              </a:spcAft>
              <a:buClr>
                <a:srgbClr val="0E2D69"/>
              </a:buClr>
              <a:buSzPts val="1000"/>
              <a:buFont typeface="Arial"/>
              <a:buNone/>
              <a:defRPr b="0" i="0" sz="1000" u="none" cap="none" strike="noStrike">
                <a:solidFill>
                  <a:srgbClr val="0E2D69"/>
                </a:solidFill>
                <a:latin typeface="Arial"/>
                <a:ea typeface="Arial"/>
                <a:cs typeface="Arial"/>
                <a:sym typeface="Arial"/>
              </a:defRPr>
            </a:lvl3pPr>
            <a:lvl4pPr indent="-228600" lvl="3" marL="1828800" marR="0" rtl="0" algn="l">
              <a:lnSpc>
                <a:spcPct val="90000"/>
              </a:lnSpc>
              <a:spcBef>
                <a:spcPts val="500"/>
              </a:spcBef>
              <a:spcAft>
                <a:spcPts val="0"/>
              </a:spcAft>
              <a:buClr>
                <a:srgbClr val="0E2D69"/>
              </a:buClr>
              <a:buSzPts val="1000"/>
              <a:buFont typeface="Arial"/>
              <a:buNone/>
              <a:defRPr b="0" i="0" sz="1000" u="none" cap="none" strike="noStrike">
                <a:solidFill>
                  <a:srgbClr val="0E2D69"/>
                </a:solidFill>
                <a:latin typeface="Arial"/>
                <a:ea typeface="Arial"/>
                <a:cs typeface="Arial"/>
                <a:sym typeface="Arial"/>
              </a:defRPr>
            </a:lvl4pPr>
            <a:lvl5pPr indent="-228600" lvl="4" marL="2286000" marR="0" rtl="0" algn="l">
              <a:lnSpc>
                <a:spcPct val="90000"/>
              </a:lnSpc>
              <a:spcBef>
                <a:spcPts val="500"/>
              </a:spcBef>
              <a:spcAft>
                <a:spcPts val="0"/>
              </a:spcAft>
              <a:buClr>
                <a:srgbClr val="0E2D69"/>
              </a:buClr>
              <a:buSzPts val="1000"/>
              <a:buFont typeface="Arial"/>
              <a:buNone/>
              <a:defRPr b="0" i="0" sz="1000" u="none" cap="none" strike="noStrike">
                <a:solidFill>
                  <a:srgbClr val="0E2D69"/>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7" name="Google Shape;87;p7"/>
          <p:cNvSpPr txBox="1"/>
          <p:nvPr>
            <p:ph idx="7" type="body"/>
          </p:nvPr>
        </p:nvSpPr>
        <p:spPr>
          <a:xfrm>
            <a:off x="6259892" y="548720"/>
            <a:ext cx="2070100" cy="408109"/>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rgbClr val="0E2D69"/>
              </a:buClr>
              <a:buSzPts val="1000"/>
              <a:buFont typeface="Arial"/>
              <a:buNone/>
              <a:defRPr b="0" i="0" sz="1000" u="none" cap="none" strike="noStrike">
                <a:solidFill>
                  <a:srgbClr val="0E2D69"/>
                </a:solidFill>
                <a:latin typeface="Arial"/>
                <a:ea typeface="Arial"/>
                <a:cs typeface="Arial"/>
                <a:sym typeface="Arial"/>
              </a:defRPr>
            </a:lvl1pPr>
            <a:lvl2pPr indent="-228600" lvl="1" marL="914400" marR="0" rtl="0" algn="l">
              <a:lnSpc>
                <a:spcPct val="90000"/>
              </a:lnSpc>
              <a:spcBef>
                <a:spcPts val="500"/>
              </a:spcBef>
              <a:spcAft>
                <a:spcPts val="0"/>
              </a:spcAft>
              <a:buClr>
                <a:srgbClr val="0E2D69"/>
              </a:buClr>
              <a:buSzPts val="1000"/>
              <a:buFont typeface="Arial"/>
              <a:buNone/>
              <a:defRPr b="0" i="0" sz="1000" u="none" cap="none" strike="noStrike">
                <a:solidFill>
                  <a:srgbClr val="0E2D69"/>
                </a:solidFill>
                <a:latin typeface="Arial"/>
                <a:ea typeface="Arial"/>
                <a:cs typeface="Arial"/>
                <a:sym typeface="Arial"/>
              </a:defRPr>
            </a:lvl2pPr>
            <a:lvl3pPr indent="-228600" lvl="2" marL="1371600" marR="0" rtl="0" algn="l">
              <a:lnSpc>
                <a:spcPct val="90000"/>
              </a:lnSpc>
              <a:spcBef>
                <a:spcPts val="500"/>
              </a:spcBef>
              <a:spcAft>
                <a:spcPts val="0"/>
              </a:spcAft>
              <a:buClr>
                <a:srgbClr val="0E2D69"/>
              </a:buClr>
              <a:buSzPts val="1000"/>
              <a:buFont typeface="Arial"/>
              <a:buNone/>
              <a:defRPr b="0" i="0" sz="1000" u="none" cap="none" strike="noStrike">
                <a:solidFill>
                  <a:srgbClr val="0E2D69"/>
                </a:solidFill>
                <a:latin typeface="Arial"/>
                <a:ea typeface="Arial"/>
                <a:cs typeface="Arial"/>
                <a:sym typeface="Arial"/>
              </a:defRPr>
            </a:lvl3pPr>
            <a:lvl4pPr indent="-228600" lvl="3" marL="1828800" marR="0" rtl="0" algn="l">
              <a:lnSpc>
                <a:spcPct val="90000"/>
              </a:lnSpc>
              <a:spcBef>
                <a:spcPts val="500"/>
              </a:spcBef>
              <a:spcAft>
                <a:spcPts val="0"/>
              </a:spcAft>
              <a:buClr>
                <a:srgbClr val="0E2D69"/>
              </a:buClr>
              <a:buSzPts val="1000"/>
              <a:buFont typeface="Arial"/>
              <a:buNone/>
              <a:defRPr b="0" i="0" sz="1000" u="none" cap="none" strike="noStrike">
                <a:solidFill>
                  <a:srgbClr val="0E2D69"/>
                </a:solidFill>
                <a:latin typeface="Arial"/>
                <a:ea typeface="Arial"/>
                <a:cs typeface="Arial"/>
                <a:sym typeface="Arial"/>
              </a:defRPr>
            </a:lvl4pPr>
            <a:lvl5pPr indent="-228600" lvl="4" marL="2286000" marR="0" rtl="0" algn="l">
              <a:lnSpc>
                <a:spcPct val="90000"/>
              </a:lnSpc>
              <a:spcBef>
                <a:spcPts val="500"/>
              </a:spcBef>
              <a:spcAft>
                <a:spcPts val="0"/>
              </a:spcAft>
              <a:buClr>
                <a:srgbClr val="0E2D69"/>
              </a:buClr>
              <a:buSzPts val="1000"/>
              <a:buFont typeface="Arial"/>
              <a:buNone/>
              <a:defRPr b="0" i="0" sz="1000" u="none" cap="none" strike="noStrike">
                <a:solidFill>
                  <a:srgbClr val="0E2D69"/>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цвет">
  <p:cSld name="цвет">
    <p:bg>
      <p:bgPr>
        <a:blipFill>
          <a:blip r:embed="rId2">
            <a:alphaModFix/>
          </a:blip>
          <a:stretch>
            <a:fillRect/>
          </a:stretch>
        </a:blipFill>
      </p:bgPr>
    </p:bg>
    <p:spTree>
      <p:nvGrpSpPr>
        <p:cNvPr id="88" name="Shape 88"/>
        <p:cNvGrpSpPr/>
        <p:nvPr/>
      </p:nvGrpSpPr>
      <p:grpSpPr>
        <a:xfrm>
          <a:off x="0" y="0"/>
          <a:ext cx="0" cy="0"/>
          <a:chOff x="0" y="0"/>
          <a:chExt cx="0" cy="0"/>
        </a:xfrm>
      </p:grpSpPr>
      <p:pic>
        <p:nvPicPr>
          <p:cNvPr descr="Icon&#10;&#10;Description automatically generated" id="89" name="Google Shape;89;p8"/>
          <p:cNvPicPr preferRelativeResize="0"/>
          <p:nvPr/>
        </p:nvPicPr>
        <p:blipFill rotWithShape="1">
          <a:blip r:embed="rId3">
            <a:alphaModFix/>
          </a:blip>
          <a:srcRect b="0" l="0" r="0" t="0"/>
          <a:stretch/>
        </p:blipFill>
        <p:spPr>
          <a:xfrm>
            <a:off x="517199" y="464363"/>
            <a:ext cx="448276" cy="448276"/>
          </a:xfrm>
          <a:prstGeom prst="rect">
            <a:avLst/>
          </a:prstGeom>
          <a:noFill/>
          <a:ln>
            <a:noFill/>
          </a:ln>
        </p:spPr>
      </p:pic>
      <p:cxnSp>
        <p:nvCxnSpPr>
          <p:cNvPr id="90" name="Google Shape;90;p8"/>
          <p:cNvCxnSpPr/>
          <p:nvPr/>
        </p:nvCxnSpPr>
        <p:spPr>
          <a:xfrm>
            <a:off x="3298686" y="464363"/>
            <a:ext cx="0" cy="586260"/>
          </a:xfrm>
          <a:prstGeom prst="straightConnector1">
            <a:avLst/>
          </a:prstGeom>
          <a:noFill/>
          <a:ln cap="flat" cmpd="sng" w="12700">
            <a:solidFill>
              <a:srgbClr val="102D69"/>
            </a:solidFill>
            <a:prstDash val="solid"/>
            <a:miter lim="800000"/>
            <a:headEnd len="sm" w="sm" type="none"/>
            <a:tailEnd len="sm" w="sm" type="none"/>
          </a:ln>
        </p:spPr>
      </p:cxnSp>
      <p:cxnSp>
        <p:nvCxnSpPr>
          <p:cNvPr id="91" name="Google Shape;91;p8"/>
          <p:cNvCxnSpPr/>
          <p:nvPr/>
        </p:nvCxnSpPr>
        <p:spPr>
          <a:xfrm>
            <a:off x="6099416" y="464363"/>
            <a:ext cx="0" cy="586260"/>
          </a:xfrm>
          <a:prstGeom prst="straightConnector1">
            <a:avLst/>
          </a:prstGeom>
          <a:noFill/>
          <a:ln cap="flat" cmpd="sng" w="12700">
            <a:solidFill>
              <a:srgbClr val="102D69"/>
            </a:solidFill>
            <a:prstDash val="solid"/>
            <a:miter lim="800000"/>
            <a:headEnd len="sm" w="sm" type="none"/>
            <a:tailEnd len="sm" w="sm" type="none"/>
          </a:ln>
        </p:spPr>
      </p:cxnSp>
      <p:cxnSp>
        <p:nvCxnSpPr>
          <p:cNvPr id="92" name="Google Shape;92;p8"/>
          <p:cNvCxnSpPr/>
          <p:nvPr/>
        </p:nvCxnSpPr>
        <p:spPr>
          <a:xfrm>
            <a:off x="10277081" y="464363"/>
            <a:ext cx="0" cy="586260"/>
          </a:xfrm>
          <a:prstGeom prst="straightConnector1">
            <a:avLst/>
          </a:prstGeom>
          <a:noFill/>
          <a:ln cap="flat" cmpd="sng" w="12700">
            <a:solidFill>
              <a:srgbClr val="102D69"/>
            </a:solidFill>
            <a:prstDash val="solid"/>
            <a:miter lim="800000"/>
            <a:headEnd len="sm" w="sm" type="none"/>
            <a:tailEnd len="sm" w="sm" type="none"/>
          </a:ln>
        </p:spPr>
      </p:cxnSp>
      <p:sp>
        <p:nvSpPr>
          <p:cNvPr id="93" name="Google Shape;93;p8"/>
          <p:cNvSpPr txBox="1"/>
          <p:nvPr/>
        </p:nvSpPr>
        <p:spPr>
          <a:xfrm>
            <a:off x="10410201" y="532278"/>
            <a:ext cx="671977" cy="30777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fld id="{00000000-1234-1234-1234-123412341234}" type="slidenum">
              <a:rPr lang="ru-RU" sz="2000">
                <a:solidFill>
                  <a:srgbClr val="102D69"/>
                </a:solidFill>
                <a:latin typeface="Arial"/>
                <a:ea typeface="Arial"/>
                <a:cs typeface="Arial"/>
                <a:sym typeface="Arial"/>
              </a:rPr>
              <a:t>‹#›</a:t>
            </a:fld>
            <a:endParaRPr sz="2000">
              <a:solidFill>
                <a:srgbClr val="102D69"/>
              </a:solidFill>
              <a:latin typeface="Arial"/>
              <a:ea typeface="Arial"/>
              <a:cs typeface="Arial"/>
              <a:sym typeface="Arial"/>
            </a:endParaRPr>
          </a:p>
        </p:txBody>
      </p:sp>
      <p:cxnSp>
        <p:nvCxnSpPr>
          <p:cNvPr id="94" name="Google Shape;94;p8"/>
          <p:cNvCxnSpPr/>
          <p:nvPr/>
        </p:nvCxnSpPr>
        <p:spPr>
          <a:xfrm>
            <a:off x="11643868" y="464363"/>
            <a:ext cx="0" cy="586260"/>
          </a:xfrm>
          <a:prstGeom prst="straightConnector1">
            <a:avLst/>
          </a:prstGeom>
          <a:noFill/>
          <a:ln cap="flat" cmpd="sng" w="12700">
            <a:solidFill>
              <a:srgbClr val="102D69"/>
            </a:solidFill>
            <a:prstDash val="solid"/>
            <a:miter lim="800000"/>
            <a:headEnd len="sm" w="sm" type="none"/>
            <a:tailEnd len="sm" w="sm" type="none"/>
          </a:ln>
        </p:spPr>
      </p:cxnSp>
      <p:sp>
        <p:nvSpPr>
          <p:cNvPr id="95" name="Google Shape;95;p8"/>
          <p:cNvSpPr txBox="1"/>
          <p:nvPr>
            <p:ph type="title"/>
          </p:nvPr>
        </p:nvSpPr>
        <p:spPr>
          <a:xfrm>
            <a:off x="585899" y="1447790"/>
            <a:ext cx="4322530" cy="777025"/>
          </a:xfrm>
          <a:prstGeom prst="rect">
            <a:avLst/>
          </a:prstGeom>
          <a:noFill/>
          <a:ln>
            <a:noFill/>
          </a:ln>
        </p:spPr>
        <p:txBody>
          <a:bodyPr anchorCtr="0" anchor="t" bIns="0" lIns="0" spcFirstLastPara="1" rIns="0" wrap="square" tIns="0">
            <a:normAutofit/>
          </a:bodyPr>
          <a:lstStyle>
            <a:lvl1pPr lvl="0" marR="0" rtl="0" algn="l">
              <a:lnSpc>
                <a:spcPct val="100000"/>
              </a:lnSpc>
              <a:spcBef>
                <a:spcPts val="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96" name="Google Shape;96;p8"/>
          <p:cNvSpPr txBox="1"/>
          <p:nvPr>
            <p:ph idx="1" type="body"/>
          </p:nvPr>
        </p:nvSpPr>
        <p:spPr>
          <a:xfrm>
            <a:off x="585898" y="2379663"/>
            <a:ext cx="4322531" cy="2399371"/>
          </a:xfrm>
          <a:prstGeom prst="rect">
            <a:avLst/>
          </a:prstGeom>
          <a:noFill/>
          <a:ln>
            <a:noFill/>
          </a:ln>
        </p:spPr>
        <p:txBody>
          <a:bodyPr anchorCtr="0" anchor="t" bIns="45700" lIns="0" spcFirstLastPara="1" rIns="0" wrap="square" tIns="0">
            <a:normAutofit/>
          </a:bodyPr>
          <a:lstStyle>
            <a:lvl1pPr indent="-228600" lvl="0" marL="457200" marR="0" rtl="0" algn="l">
              <a:lnSpc>
                <a:spcPct val="100000"/>
              </a:lnSpc>
              <a:spcBef>
                <a:spcPts val="1000"/>
              </a:spcBef>
              <a:spcAft>
                <a:spcPts val="0"/>
              </a:spcAft>
              <a:buClr>
                <a:srgbClr val="0E2D69"/>
              </a:buClr>
              <a:buSzPts val="1300"/>
              <a:buFont typeface="Arial"/>
              <a:buNone/>
              <a:defRPr b="0" i="0" sz="1300" u="none" cap="none" strike="noStrike">
                <a:solidFill>
                  <a:srgbClr val="0E2D69"/>
                </a:solidFill>
                <a:latin typeface="Arial"/>
                <a:ea typeface="Arial"/>
                <a:cs typeface="Arial"/>
                <a:sym typeface="Arial"/>
              </a:defRPr>
            </a:lvl1pPr>
            <a:lvl2pPr indent="-228600" lvl="1" marL="914400" marR="0" rtl="0" algn="l">
              <a:lnSpc>
                <a:spcPct val="100000"/>
              </a:lnSpc>
              <a:spcBef>
                <a:spcPts val="1000"/>
              </a:spcBef>
              <a:spcAft>
                <a:spcPts val="0"/>
              </a:spcAft>
              <a:buClr>
                <a:srgbClr val="0E2D69"/>
              </a:buClr>
              <a:buSzPts val="1300"/>
              <a:buFont typeface="Arial"/>
              <a:buNone/>
              <a:defRPr b="0" i="0" sz="1300" u="none" cap="none" strike="noStrike">
                <a:solidFill>
                  <a:srgbClr val="0E2D69"/>
                </a:solidFill>
                <a:latin typeface="Arial"/>
                <a:ea typeface="Arial"/>
                <a:cs typeface="Arial"/>
                <a:sym typeface="Arial"/>
              </a:defRPr>
            </a:lvl2pPr>
            <a:lvl3pPr indent="-228600" lvl="2" marL="1371600" marR="0" rtl="0" algn="l">
              <a:lnSpc>
                <a:spcPct val="100000"/>
              </a:lnSpc>
              <a:spcBef>
                <a:spcPts val="1000"/>
              </a:spcBef>
              <a:spcAft>
                <a:spcPts val="0"/>
              </a:spcAft>
              <a:buClr>
                <a:srgbClr val="0E2D69"/>
              </a:buClr>
              <a:buSzPts val="1300"/>
              <a:buFont typeface="Arial"/>
              <a:buNone/>
              <a:defRPr b="0" i="0" sz="1300" u="none" cap="none" strike="noStrike">
                <a:solidFill>
                  <a:srgbClr val="0E2D69"/>
                </a:solidFill>
                <a:latin typeface="Arial"/>
                <a:ea typeface="Arial"/>
                <a:cs typeface="Arial"/>
                <a:sym typeface="Arial"/>
              </a:defRPr>
            </a:lvl3pPr>
            <a:lvl4pPr indent="-228600" lvl="3" marL="1828800" marR="0" rtl="0" algn="l">
              <a:lnSpc>
                <a:spcPct val="100000"/>
              </a:lnSpc>
              <a:spcBef>
                <a:spcPts val="1000"/>
              </a:spcBef>
              <a:spcAft>
                <a:spcPts val="0"/>
              </a:spcAft>
              <a:buClr>
                <a:srgbClr val="0E2D69"/>
              </a:buClr>
              <a:buSzPts val="1300"/>
              <a:buFont typeface="Arial"/>
              <a:buNone/>
              <a:defRPr b="0" i="0" sz="1300" u="none" cap="none" strike="noStrike">
                <a:solidFill>
                  <a:srgbClr val="0E2D69"/>
                </a:solidFill>
                <a:latin typeface="Arial"/>
                <a:ea typeface="Arial"/>
                <a:cs typeface="Arial"/>
                <a:sym typeface="Arial"/>
              </a:defRPr>
            </a:lvl4pPr>
            <a:lvl5pPr indent="-228600" lvl="4" marL="2286000" marR="0" rtl="0" algn="l">
              <a:lnSpc>
                <a:spcPct val="100000"/>
              </a:lnSpc>
              <a:spcBef>
                <a:spcPts val="1000"/>
              </a:spcBef>
              <a:spcAft>
                <a:spcPts val="0"/>
              </a:spcAft>
              <a:buClr>
                <a:srgbClr val="0E2D69"/>
              </a:buClr>
              <a:buSzPts val="1300"/>
              <a:buFont typeface="Arial"/>
              <a:buNone/>
              <a:defRPr b="0" i="0" sz="1300" u="none" cap="none" strike="noStrike">
                <a:solidFill>
                  <a:srgbClr val="0E2D69"/>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97" name="Google Shape;97;p8"/>
          <p:cNvSpPr/>
          <p:nvPr/>
        </p:nvSpPr>
        <p:spPr>
          <a:xfrm>
            <a:off x="5392982" y="1447790"/>
            <a:ext cx="830997" cy="830997"/>
          </a:xfrm>
          <a:prstGeom prst="ellipse">
            <a:avLst/>
          </a:prstGeom>
          <a:solidFill>
            <a:srgbClr val="0E2D6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8" name="Google Shape;98;p8"/>
          <p:cNvSpPr/>
          <p:nvPr/>
        </p:nvSpPr>
        <p:spPr>
          <a:xfrm>
            <a:off x="6742925" y="1447790"/>
            <a:ext cx="830997" cy="830997"/>
          </a:xfrm>
          <a:prstGeom prst="ellipse">
            <a:avLst/>
          </a:prstGeom>
          <a:solidFill>
            <a:srgbClr val="234A9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9" name="Google Shape;99;p8"/>
          <p:cNvSpPr/>
          <p:nvPr/>
        </p:nvSpPr>
        <p:spPr>
          <a:xfrm>
            <a:off x="8092868" y="1447790"/>
            <a:ext cx="830997" cy="830997"/>
          </a:xfrm>
          <a:prstGeom prst="ellipse">
            <a:avLst/>
          </a:prstGeom>
          <a:solidFill>
            <a:srgbClr val="11A0D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0" name="Google Shape;100;p8"/>
          <p:cNvSpPr/>
          <p:nvPr/>
        </p:nvSpPr>
        <p:spPr>
          <a:xfrm>
            <a:off x="9442811" y="1447790"/>
            <a:ext cx="830997" cy="830997"/>
          </a:xfrm>
          <a:prstGeom prst="ellipse">
            <a:avLst/>
          </a:prstGeom>
          <a:solidFill>
            <a:srgbClr val="029C6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1" name="Google Shape;101;p8"/>
          <p:cNvSpPr/>
          <p:nvPr/>
        </p:nvSpPr>
        <p:spPr>
          <a:xfrm>
            <a:off x="10792754" y="1447790"/>
            <a:ext cx="830997" cy="830997"/>
          </a:xfrm>
          <a:prstGeom prst="ellipse">
            <a:avLst/>
          </a:prstGeom>
          <a:solidFill>
            <a:srgbClr val="EB681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2" name="Google Shape;102;p8"/>
          <p:cNvSpPr/>
          <p:nvPr/>
        </p:nvSpPr>
        <p:spPr>
          <a:xfrm>
            <a:off x="5392982" y="2708699"/>
            <a:ext cx="830997" cy="830997"/>
          </a:xfrm>
          <a:prstGeom prst="ellipse">
            <a:avLst/>
          </a:prstGeom>
          <a:solidFill>
            <a:srgbClr val="7D4EB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3" name="Google Shape;103;p8"/>
          <p:cNvSpPr/>
          <p:nvPr/>
        </p:nvSpPr>
        <p:spPr>
          <a:xfrm>
            <a:off x="6742925" y="2708699"/>
            <a:ext cx="830997" cy="830997"/>
          </a:xfrm>
          <a:prstGeom prst="ellipse">
            <a:avLst/>
          </a:prstGeom>
          <a:solidFill>
            <a:srgbClr val="E61F3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4" name="Google Shape;104;p8"/>
          <p:cNvSpPr/>
          <p:nvPr/>
        </p:nvSpPr>
        <p:spPr>
          <a:xfrm>
            <a:off x="8092868" y="2708699"/>
            <a:ext cx="830997" cy="830997"/>
          </a:xfrm>
          <a:prstGeom prst="ellipse">
            <a:avLst/>
          </a:prstGeom>
          <a:solidFill>
            <a:srgbClr val="FBBA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5" name="Google Shape;105;p8"/>
          <p:cNvSpPr/>
          <p:nvPr/>
        </p:nvSpPr>
        <p:spPr>
          <a:xfrm>
            <a:off x="9442811" y="2708699"/>
            <a:ext cx="830997" cy="830997"/>
          </a:xfrm>
          <a:prstGeom prst="ellipse">
            <a:avLst/>
          </a:prstGeom>
          <a:solidFill>
            <a:srgbClr val="7DA0D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6" name="Google Shape;106;p8"/>
          <p:cNvSpPr/>
          <p:nvPr/>
        </p:nvSpPr>
        <p:spPr>
          <a:xfrm>
            <a:off x="10792754" y="2708699"/>
            <a:ext cx="830997" cy="830997"/>
          </a:xfrm>
          <a:prstGeom prst="ellipse">
            <a:avLst/>
          </a:prstGeom>
          <a:solidFill>
            <a:srgbClr val="47A0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7" name="Google Shape;107;p8"/>
          <p:cNvSpPr/>
          <p:nvPr/>
        </p:nvSpPr>
        <p:spPr>
          <a:xfrm>
            <a:off x="5392982" y="3969609"/>
            <a:ext cx="830997" cy="830997"/>
          </a:xfrm>
          <a:prstGeom prst="ellipse">
            <a:avLst/>
          </a:prstGeom>
          <a:solidFill>
            <a:srgbClr val="EB8C3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8" name="Google Shape;108;p8"/>
          <p:cNvSpPr/>
          <p:nvPr/>
        </p:nvSpPr>
        <p:spPr>
          <a:xfrm>
            <a:off x="6742925" y="3969609"/>
            <a:ext cx="830997" cy="830997"/>
          </a:xfrm>
          <a:prstGeom prst="ellipse">
            <a:avLst/>
          </a:prstGeom>
          <a:solidFill>
            <a:srgbClr val="96628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9" name="Google Shape;109;p8"/>
          <p:cNvSpPr/>
          <p:nvPr/>
        </p:nvSpPr>
        <p:spPr>
          <a:xfrm>
            <a:off x="8092868" y="3969609"/>
            <a:ext cx="830997" cy="830997"/>
          </a:xfrm>
          <a:prstGeom prst="ellipse">
            <a:avLst/>
          </a:prstGeom>
          <a:solidFill>
            <a:srgbClr val="CD5A5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0" name="Google Shape;110;p8"/>
          <p:cNvSpPr/>
          <p:nvPr/>
        </p:nvSpPr>
        <p:spPr>
          <a:xfrm>
            <a:off x="9442811" y="3969609"/>
            <a:ext cx="830997" cy="830997"/>
          </a:xfrm>
          <a:prstGeom prst="ellipse">
            <a:avLst/>
          </a:prstGeom>
          <a:solidFill>
            <a:srgbClr val="FFD74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1" name="Google Shape;111;p8"/>
          <p:cNvSpPr/>
          <p:nvPr/>
        </p:nvSpPr>
        <p:spPr>
          <a:xfrm>
            <a:off x="10792754" y="3969609"/>
            <a:ext cx="830997" cy="830997"/>
          </a:xfrm>
          <a:prstGeom prst="ellipse">
            <a:avLst/>
          </a:prstGeom>
          <a:solidFill>
            <a:srgbClr val="CDDDF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2" name="Google Shape;112;p8"/>
          <p:cNvSpPr/>
          <p:nvPr/>
        </p:nvSpPr>
        <p:spPr>
          <a:xfrm>
            <a:off x="5392982" y="5249769"/>
            <a:ext cx="830997" cy="830997"/>
          </a:xfrm>
          <a:prstGeom prst="ellipse">
            <a:avLst/>
          </a:prstGeom>
          <a:solidFill>
            <a:srgbClr val="D7EBB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3" name="Google Shape;113;p8"/>
          <p:cNvSpPr/>
          <p:nvPr/>
        </p:nvSpPr>
        <p:spPr>
          <a:xfrm>
            <a:off x="6742925" y="5249769"/>
            <a:ext cx="830997" cy="830997"/>
          </a:xfrm>
          <a:prstGeom prst="ellipse">
            <a:avLst/>
          </a:prstGeom>
          <a:solidFill>
            <a:srgbClr val="FFDC9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4" name="Google Shape;114;p8"/>
          <p:cNvSpPr/>
          <p:nvPr/>
        </p:nvSpPr>
        <p:spPr>
          <a:xfrm>
            <a:off x="8092868" y="5249769"/>
            <a:ext cx="830997" cy="830997"/>
          </a:xfrm>
          <a:prstGeom prst="ellipse">
            <a:avLst/>
          </a:prstGeom>
          <a:solidFill>
            <a:srgbClr val="D7C3F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5" name="Google Shape;115;p8"/>
          <p:cNvSpPr/>
          <p:nvPr/>
        </p:nvSpPr>
        <p:spPr>
          <a:xfrm>
            <a:off x="9442811" y="5249769"/>
            <a:ext cx="830997" cy="830997"/>
          </a:xfrm>
          <a:prstGeom prst="ellipse">
            <a:avLst/>
          </a:prstGeom>
          <a:solidFill>
            <a:srgbClr val="F6C3C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6" name="Google Shape;116;p8"/>
          <p:cNvSpPr/>
          <p:nvPr/>
        </p:nvSpPr>
        <p:spPr>
          <a:xfrm>
            <a:off x="10792754" y="5249769"/>
            <a:ext cx="830997" cy="830997"/>
          </a:xfrm>
          <a:prstGeom prst="ellipse">
            <a:avLst/>
          </a:prstGeom>
          <a:solidFill>
            <a:srgbClr val="FFF07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7" name="Google Shape;117;p8"/>
          <p:cNvSpPr txBox="1"/>
          <p:nvPr>
            <p:ph idx="2" type="body"/>
          </p:nvPr>
        </p:nvSpPr>
        <p:spPr>
          <a:xfrm>
            <a:off x="1143689" y="540904"/>
            <a:ext cx="1901825" cy="415925"/>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1pPr>
            <a:lvl2pPr indent="-228600" lvl="1" marL="914400" marR="0" rtl="0" algn="l">
              <a:lnSpc>
                <a:spcPct val="10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2pPr>
            <a:lvl3pPr indent="-228600" lvl="2" marL="1371600" marR="0" rtl="0" algn="l">
              <a:lnSpc>
                <a:spcPct val="10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3pPr>
            <a:lvl4pPr indent="-228600" lvl="3" marL="1828800" marR="0" rtl="0" algn="l">
              <a:lnSpc>
                <a:spcPct val="10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lnSpc>
                <a:spcPct val="10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18" name="Google Shape;118;p8"/>
          <p:cNvSpPr txBox="1"/>
          <p:nvPr>
            <p:ph idx="3" type="body"/>
          </p:nvPr>
        </p:nvSpPr>
        <p:spPr>
          <a:xfrm>
            <a:off x="3459163" y="548720"/>
            <a:ext cx="2070100" cy="408109"/>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rgbClr val="0E2D69"/>
              </a:buClr>
              <a:buSzPts val="1000"/>
              <a:buFont typeface="Arial"/>
              <a:buNone/>
              <a:defRPr b="0" i="0" sz="1000" u="none" cap="none" strike="noStrike">
                <a:solidFill>
                  <a:srgbClr val="0E2D69"/>
                </a:solidFill>
                <a:latin typeface="Arial"/>
                <a:ea typeface="Arial"/>
                <a:cs typeface="Arial"/>
                <a:sym typeface="Arial"/>
              </a:defRPr>
            </a:lvl1pPr>
            <a:lvl2pPr indent="-228600" lvl="1" marL="914400" marR="0" rtl="0" algn="l">
              <a:lnSpc>
                <a:spcPct val="90000"/>
              </a:lnSpc>
              <a:spcBef>
                <a:spcPts val="500"/>
              </a:spcBef>
              <a:spcAft>
                <a:spcPts val="0"/>
              </a:spcAft>
              <a:buClr>
                <a:srgbClr val="0E2D69"/>
              </a:buClr>
              <a:buSzPts val="1000"/>
              <a:buFont typeface="Arial"/>
              <a:buNone/>
              <a:defRPr b="0" i="0" sz="1000" u="none" cap="none" strike="noStrike">
                <a:solidFill>
                  <a:srgbClr val="0E2D69"/>
                </a:solidFill>
                <a:latin typeface="Arial"/>
                <a:ea typeface="Arial"/>
                <a:cs typeface="Arial"/>
                <a:sym typeface="Arial"/>
              </a:defRPr>
            </a:lvl2pPr>
            <a:lvl3pPr indent="-228600" lvl="2" marL="1371600" marR="0" rtl="0" algn="l">
              <a:lnSpc>
                <a:spcPct val="90000"/>
              </a:lnSpc>
              <a:spcBef>
                <a:spcPts val="500"/>
              </a:spcBef>
              <a:spcAft>
                <a:spcPts val="0"/>
              </a:spcAft>
              <a:buClr>
                <a:srgbClr val="0E2D69"/>
              </a:buClr>
              <a:buSzPts val="1000"/>
              <a:buFont typeface="Arial"/>
              <a:buNone/>
              <a:defRPr b="0" i="0" sz="1000" u="none" cap="none" strike="noStrike">
                <a:solidFill>
                  <a:srgbClr val="0E2D69"/>
                </a:solidFill>
                <a:latin typeface="Arial"/>
                <a:ea typeface="Arial"/>
                <a:cs typeface="Arial"/>
                <a:sym typeface="Arial"/>
              </a:defRPr>
            </a:lvl3pPr>
            <a:lvl4pPr indent="-228600" lvl="3" marL="1828800" marR="0" rtl="0" algn="l">
              <a:lnSpc>
                <a:spcPct val="90000"/>
              </a:lnSpc>
              <a:spcBef>
                <a:spcPts val="500"/>
              </a:spcBef>
              <a:spcAft>
                <a:spcPts val="0"/>
              </a:spcAft>
              <a:buClr>
                <a:srgbClr val="0E2D69"/>
              </a:buClr>
              <a:buSzPts val="1000"/>
              <a:buFont typeface="Arial"/>
              <a:buNone/>
              <a:defRPr b="0" i="0" sz="1000" u="none" cap="none" strike="noStrike">
                <a:solidFill>
                  <a:srgbClr val="0E2D69"/>
                </a:solidFill>
                <a:latin typeface="Arial"/>
                <a:ea typeface="Arial"/>
                <a:cs typeface="Arial"/>
                <a:sym typeface="Arial"/>
              </a:defRPr>
            </a:lvl4pPr>
            <a:lvl5pPr indent="-228600" lvl="4" marL="2286000" marR="0" rtl="0" algn="l">
              <a:lnSpc>
                <a:spcPct val="90000"/>
              </a:lnSpc>
              <a:spcBef>
                <a:spcPts val="500"/>
              </a:spcBef>
              <a:spcAft>
                <a:spcPts val="0"/>
              </a:spcAft>
              <a:buClr>
                <a:srgbClr val="0E2D69"/>
              </a:buClr>
              <a:buSzPts val="1000"/>
              <a:buFont typeface="Arial"/>
              <a:buNone/>
              <a:defRPr b="0" i="0" sz="1000" u="none" cap="none" strike="noStrike">
                <a:solidFill>
                  <a:srgbClr val="0E2D69"/>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19" name="Google Shape;119;p8"/>
          <p:cNvSpPr txBox="1"/>
          <p:nvPr>
            <p:ph idx="4" type="body"/>
          </p:nvPr>
        </p:nvSpPr>
        <p:spPr>
          <a:xfrm>
            <a:off x="6259892" y="548720"/>
            <a:ext cx="2070100" cy="408109"/>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rgbClr val="0E2D69"/>
              </a:buClr>
              <a:buSzPts val="1000"/>
              <a:buFont typeface="Arial"/>
              <a:buNone/>
              <a:defRPr b="0" i="0" sz="1000" u="none" cap="none" strike="noStrike">
                <a:solidFill>
                  <a:srgbClr val="0E2D69"/>
                </a:solidFill>
                <a:latin typeface="Arial"/>
                <a:ea typeface="Arial"/>
                <a:cs typeface="Arial"/>
                <a:sym typeface="Arial"/>
              </a:defRPr>
            </a:lvl1pPr>
            <a:lvl2pPr indent="-228600" lvl="1" marL="914400" marR="0" rtl="0" algn="l">
              <a:lnSpc>
                <a:spcPct val="90000"/>
              </a:lnSpc>
              <a:spcBef>
                <a:spcPts val="500"/>
              </a:spcBef>
              <a:spcAft>
                <a:spcPts val="0"/>
              </a:spcAft>
              <a:buClr>
                <a:srgbClr val="0E2D69"/>
              </a:buClr>
              <a:buSzPts val="1000"/>
              <a:buFont typeface="Arial"/>
              <a:buNone/>
              <a:defRPr b="0" i="0" sz="1000" u="none" cap="none" strike="noStrike">
                <a:solidFill>
                  <a:srgbClr val="0E2D69"/>
                </a:solidFill>
                <a:latin typeface="Arial"/>
                <a:ea typeface="Arial"/>
                <a:cs typeface="Arial"/>
                <a:sym typeface="Arial"/>
              </a:defRPr>
            </a:lvl2pPr>
            <a:lvl3pPr indent="-228600" lvl="2" marL="1371600" marR="0" rtl="0" algn="l">
              <a:lnSpc>
                <a:spcPct val="90000"/>
              </a:lnSpc>
              <a:spcBef>
                <a:spcPts val="500"/>
              </a:spcBef>
              <a:spcAft>
                <a:spcPts val="0"/>
              </a:spcAft>
              <a:buClr>
                <a:srgbClr val="0E2D69"/>
              </a:buClr>
              <a:buSzPts val="1000"/>
              <a:buFont typeface="Arial"/>
              <a:buNone/>
              <a:defRPr b="0" i="0" sz="1000" u="none" cap="none" strike="noStrike">
                <a:solidFill>
                  <a:srgbClr val="0E2D69"/>
                </a:solidFill>
                <a:latin typeface="Arial"/>
                <a:ea typeface="Arial"/>
                <a:cs typeface="Arial"/>
                <a:sym typeface="Arial"/>
              </a:defRPr>
            </a:lvl3pPr>
            <a:lvl4pPr indent="-228600" lvl="3" marL="1828800" marR="0" rtl="0" algn="l">
              <a:lnSpc>
                <a:spcPct val="90000"/>
              </a:lnSpc>
              <a:spcBef>
                <a:spcPts val="500"/>
              </a:spcBef>
              <a:spcAft>
                <a:spcPts val="0"/>
              </a:spcAft>
              <a:buClr>
                <a:srgbClr val="0E2D69"/>
              </a:buClr>
              <a:buSzPts val="1000"/>
              <a:buFont typeface="Arial"/>
              <a:buNone/>
              <a:defRPr b="0" i="0" sz="1000" u="none" cap="none" strike="noStrike">
                <a:solidFill>
                  <a:srgbClr val="0E2D69"/>
                </a:solidFill>
                <a:latin typeface="Arial"/>
                <a:ea typeface="Arial"/>
                <a:cs typeface="Arial"/>
                <a:sym typeface="Arial"/>
              </a:defRPr>
            </a:lvl4pPr>
            <a:lvl5pPr indent="-228600" lvl="4" marL="2286000" marR="0" rtl="0" algn="l">
              <a:lnSpc>
                <a:spcPct val="90000"/>
              </a:lnSpc>
              <a:spcBef>
                <a:spcPts val="500"/>
              </a:spcBef>
              <a:spcAft>
                <a:spcPts val="0"/>
              </a:spcAft>
              <a:buClr>
                <a:srgbClr val="0E2D69"/>
              </a:buClr>
              <a:buSzPts val="1000"/>
              <a:buFont typeface="Arial"/>
              <a:buNone/>
              <a:defRPr b="0" i="0" sz="1000" u="none" cap="none" strike="noStrike">
                <a:solidFill>
                  <a:srgbClr val="0E2D69"/>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чистый_2">
  <p:cSld name="чистый_2">
    <p:bg>
      <p:bgPr>
        <a:blipFill>
          <a:blip r:embed="rId2">
            <a:alphaModFix/>
          </a:blip>
          <a:stretch>
            <a:fillRect/>
          </a:stretch>
        </a:blipFill>
      </p:bgPr>
    </p:bg>
    <p:spTree>
      <p:nvGrpSpPr>
        <p:cNvPr id="120" name="Shape 120"/>
        <p:cNvGrpSpPr/>
        <p:nvPr/>
      </p:nvGrpSpPr>
      <p:grpSpPr>
        <a:xfrm>
          <a:off x="0" y="0"/>
          <a:ext cx="0" cy="0"/>
          <a:chOff x="0" y="0"/>
          <a:chExt cx="0" cy="0"/>
        </a:xfrm>
      </p:grpSpPr>
      <p:pic>
        <p:nvPicPr>
          <p:cNvPr descr="Icon&#10;&#10;Description automatically generated" id="121" name="Google Shape;121;p9"/>
          <p:cNvPicPr preferRelativeResize="0"/>
          <p:nvPr/>
        </p:nvPicPr>
        <p:blipFill rotWithShape="1">
          <a:blip r:embed="rId3">
            <a:alphaModFix/>
          </a:blip>
          <a:srcRect b="0" l="0" r="0" t="0"/>
          <a:stretch/>
        </p:blipFill>
        <p:spPr>
          <a:xfrm>
            <a:off x="517199" y="464363"/>
            <a:ext cx="448276" cy="448276"/>
          </a:xfrm>
          <a:prstGeom prst="rect">
            <a:avLst/>
          </a:prstGeom>
          <a:noFill/>
          <a:ln>
            <a:noFill/>
          </a:ln>
        </p:spPr>
      </p:pic>
      <p:cxnSp>
        <p:nvCxnSpPr>
          <p:cNvPr id="122" name="Google Shape;122;p9"/>
          <p:cNvCxnSpPr/>
          <p:nvPr/>
        </p:nvCxnSpPr>
        <p:spPr>
          <a:xfrm>
            <a:off x="3298686" y="464363"/>
            <a:ext cx="0" cy="586260"/>
          </a:xfrm>
          <a:prstGeom prst="straightConnector1">
            <a:avLst/>
          </a:prstGeom>
          <a:noFill/>
          <a:ln cap="flat" cmpd="sng" w="12700">
            <a:solidFill>
              <a:srgbClr val="102D69"/>
            </a:solidFill>
            <a:prstDash val="solid"/>
            <a:miter lim="800000"/>
            <a:headEnd len="sm" w="sm" type="none"/>
            <a:tailEnd len="sm" w="sm" type="none"/>
          </a:ln>
        </p:spPr>
      </p:cxnSp>
      <p:cxnSp>
        <p:nvCxnSpPr>
          <p:cNvPr id="123" name="Google Shape;123;p9"/>
          <p:cNvCxnSpPr/>
          <p:nvPr/>
        </p:nvCxnSpPr>
        <p:spPr>
          <a:xfrm>
            <a:off x="6099416" y="464363"/>
            <a:ext cx="0" cy="586260"/>
          </a:xfrm>
          <a:prstGeom prst="straightConnector1">
            <a:avLst/>
          </a:prstGeom>
          <a:noFill/>
          <a:ln cap="flat" cmpd="sng" w="12700">
            <a:solidFill>
              <a:srgbClr val="102D69"/>
            </a:solidFill>
            <a:prstDash val="solid"/>
            <a:miter lim="800000"/>
            <a:headEnd len="sm" w="sm" type="none"/>
            <a:tailEnd len="sm" w="sm" type="none"/>
          </a:ln>
        </p:spPr>
      </p:cxnSp>
      <p:cxnSp>
        <p:nvCxnSpPr>
          <p:cNvPr id="124" name="Google Shape;124;p9"/>
          <p:cNvCxnSpPr/>
          <p:nvPr/>
        </p:nvCxnSpPr>
        <p:spPr>
          <a:xfrm>
            <a:off x="10277081" y="464363"/>
            <a:ext cx="0" cy="586260"/>
          </a:xfrm>
          <a:prstGeom prst="straightConnector1">
            <a:avLst/>
          </a:prstGeom>
          <a:noFill/>
          <a:ln cap="flat" cmpd="sng" w="12700">
            <a:solidFill>
              <a:srgbClr val="102D69"/>
            </a:solidFill>
            <a:prstDash val="solid"/>
            <a:miter lim="800000"/>
            <a:headEnd len="sm" w="sm" type="none"/>
            <a:tailEnd len="sm" w="sm" type="none"/>
          </a:ln>
        </p:spPr>
      </p:cxnSp>
      <p:sp>
        <p:nvSpPr>
          <p:cNvPr id="125" name="Google Shape;125;p9"/>
          <p:cNvSpPr txBox="1"/>
          <p:nvPr/>
        </p:nvSpPr>
        <p:spPr>
          <a:xfrm>
            <a:off x="10410201" y="532278"/>
            <a:ext cx="671977" cy="30777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fld id="{00000000-1234-1234-1234-123412341234}" type="slidenum">
              <a:rPr lang="ru-RU" sz="2000">
                <a:solidFill>
                  <a:srgbClr val="102D69"/>
                </a:solidFill>
                <a:latin typeface="Arial"/>
                <a:ea typeface="Arial"/>
                <a:cs typeface="Arial"/>
                <a:sym typeface="Arial"/>
              </a:rPr>
              <a:t>‹#›</a:t>
            </a:fld>
            <a:endParaRPr sz="2000">
              <a:solidFill>
                <a:srgbClr val="102D69"/>
              </a:solidFill>
              <a:latin typeface="Arial"/>
              <a:ea typeface="Arial"/>
              <a:cs typeface="Arial"/>
              <a:sym typeface="Arial"/>
            </a:endParaRPr>
          </a:p>
        </p:txBody>
      </p:sp>
      <p:cxnSp>
        <p:nvCxnSpPr>
          <p:cNvPr id="126" name="Google Shape;126;p9"/>
          <p:cNvCxnSpPr/>
          <p:nvPr/>
        </p:nvCxnSpPr>
        <p:spPr>
          <a:xfrm>
            <a:off x="11643868" y="464363"/>
            <a:ext cx="0" cy="586260"/>
          </a:xfrm>
          <a:prstGeom prst="straightConnector1">
            <a:avLst/>
          </a:prstGeom>
          <a:noFill/>
          <a:ln cap="flat" cmpd="sng" w="12700">
            <a:solidFill>
              <a:srgbClr val="102D69"/>
            </a:solidFill>
            <a:prstDash val="solid"/>
            <a:miter lim="800000"/>
            <a:headEnd len="sm" w="sm" type="none"/>
            <a:tailEnd len="sm" w="sm" type="none"/>
          </a:ln>
        </p:spPr>
      </p:cxnSp>
      <p:sp>
        <p:nvSpPr>
          <p:cNvPr id="127" name="Google Shape;127;p9"/>
          <p:cNvSpPr txBox="1"/>
          <p:nvPr>
            <p:ph idx="1" type="body"/>
          </p:nvPr>
        </p:nvSpPr>
        <p:spPr>
          <a:xfrm>
            <a:off x="1143689" y="540904"/>
            <a:ext cx="1901825" cy="415925"/>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1pPr>
            <a:lvl2pPr indent="-228600" lvl="1" marL="914400" marR="0" rtl="0" algn="l">
              <a:lnSpc>
                <a:spcPct val="10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2pPr>
            <a:lvl3pPr indent="-228600" lvl="2" marL="1371600" marR="0" rtl="0" algn="l">
              <a:lnSpc>
                <a:spcPct val="10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3pPr>
            <a:lvl4pPr indent="-228600" lvl="3" marL="1828800" marR="0" rtl="0" algn="l">
              <a:lnSpc>
                <a:spcPct val="10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lnSpc>
                <a:spcPct val="10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8" name="Google Shape;128;p9"/>
          <p:cNvSpPr txBox="1"/>
          <p:nvPr>
            <p:ph idx="2" type="body"/>
          </p:nvPr>
        </p:nvSpPr>
        <p:spPr>
          <a:xfrm>
            <a:off x="3459163" y="548720"/>
            <a:ext cx="2070100" cy="408109"/>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rgbClr val="0E2D69"/>
              </a:buClr>
              <a:buSzPts val="1000"/>
              <a:buFont typeface="Arial"/>
              <a:buNone/>
              <a:defRPr b="0" i="0" sz="1000" u="none" cap="none" strike="noStrike">
                <a:solidFill>
                  <a:srgbClr val="0E2D69"/>
                </a:solidFill>
                <a:latin typeface="Arial"/>
                <a:ea typeface="Arial"/>
                <a:cs typeface="Arial"/>
                <a:sym typeface="Arial"/>
              </a:defRPr>
            </a:lvl1pPr>
            <a:lvl2pPr indent="-228600" lvl="1" marL="914400" marR="0" rtl="0" algn="l">
              <a:lnSpc>
                <a:spcPct val="90000"/>
              </a:lnSpc>
              <a:spcBef>
                <a:spcPts val="500"/>
              </a:spcBef>
              <a:spcAft>
                <a:spcPts val="0"/>
              </a:spcAft>
              <a:buClr>
                <a:srgbClr val="0E2D69"/>
              </a:buClr>
              <a:buSzPts val="1000"/>
              <a:buFont typeface="Arial"/>
              <a:buNone/>
              <a:defRPr b="0" i="0" sz="1000" u="none" cap="none" strike="noStrike">
                <a:solidFill>
                  <a:srgbClr val="0E2D69"/>
                </a:solidFill>
                <a:latin typeface="Arial"/>
                <a:ea typeface="Arial"/>
                <a:cs typeface="Arial"/>
                <a:sym typeface="Arial"/>
              </a:defRPr>
            </a:lvl2pPr>
            <a:lvl3pPr indent="-228600" lvl="2" marL="1371600" marR="0" rtl="0" algn="l">
              <a:lnSpc>
                <a:spcPct val="90000"/>
              </a:lnSpc>
              <a:spcBef>
                <a:spcPts val="500"/>
              </a:spcBef>
              <a:spcAft>
                <a:spcPts val="0"/>
              </a:spcAft>
              <a:buClr>
                <a:srgbClr val="0E2D69"/>
              </a:buClr>
              <a:buSzPts val="1000"/>
              <a:buFont typeface="Arial"/>
              <a:buNone/>
              <a:defRPr b="0" i="0" sz="1000" u="none" cap="none" strike="noStrike">
                <a:solidFill>
                  <a:srgbClr val="0E2D69"/>
                </a:solidFill>
                <a:latin typeface="Arial"/>
                <a:ea typeface="Arial"/>
                <a:cs typeface="Arial"/>
                <a:sym typeface="Arial"/>
              </a:defRPr>
            </a:lvl3pPr>
            <a:lvl4pPr indent="-228600" lvl="3" marL="1828800" marR="0" rtl="0" algn="l">
              <a:lnSpc>
                <a:spcPct val="90000"/>
              </a:lnSpc>
              <a:spcBef>
                <a:spcPts val="500"/>
              </a:spcBef>
              <a:spcAft>
                <a:spcPts val="0"/>
              </a:spcAft>
              <a:buClr>
                <a:srgbClr val="0E2D69"/>
              </a:buClr>
              <a:buSzPts val="1000"/>
              <a:buFont typeface="Arial"/>
              <a:buNone/>
              <a:defRPr b="0" i="0" sz="1000" u="none" cap="none" strike="noStrike">
                <a:solidFill>
                  <a:srgbClr val="0E2D69"/>
                </a:solidFill>
                <a:latin typeface="Arial"/>
                <a:ea typeface="Arial"/>
                <a:cs typeface="Arial"/>
                <a:sym typeface="Arial"/>
              </a:defRPr>
            </a:lvl4pPr>
            <a:lvl5pPr indent="-228600" lvl="4" marL="2286000" marR="0" rtl="0" algn="l">
              <a:lnSpc>
                <a:spcPct val="90000"/>
              </a:lnSpc>
              <a:spcBef>
                <a:spcPts val="500"/>
              </a:spcBef>
              <a:spcAft>
                <a:spcPts val="0"/>
              </a:spcAft>
              <a:buClr>
                <a:srgbClr val="0E2D69"/>
              </a:buClr>
              <a:buSzPts val="1000"/>
              <a:buFont typeface="Arial"/>
              <a:buNone/>
              <a:defRPr b="0" i="0" sz="1000" u="none" cap="none" strike="noStrike">
                <a:solidFill>
                  <a:srgbClr val="0E2D69"/>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9" name="Google Shape;129;p9"/>
          <p:cNvSpPr txBox="1"/>
          <p:nvPr>
            <p:ph idx="3" type="body"/>
          </p:nvPr>
        </p:nvSpPr>
        <p:spPr>
          <a:xfrm>
            <a:off x="6259892" y="548720"/>
            <a:ext cx="2070100" cy="408109"/>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rgbClr val="0E2D69"/>
              </a:buClr>
              <a:buSzPts val="1000"/>
              <a:buFont typeface="Arial"/>
              <a:buNone/>
              <a:defRPr b="0" i="0" sz="1000" u="none" cap="none" strike="noStrike">
                <a:solidFill>
                  <a:srgbClr val="0E2D69"/>
                </a:solidFill>
                <a:latin typeface="Arial"/>
                <a:ea typeface="Arial"/>
                <a:cs typeface="Arial"/>
                <a:sym typeface="Arial"/>
              </a:defRPr>
            </a:lvl1pPr>
            <a:lvl2pPr indent="-228600" lvl="1" marL="914400" marR="0" rtl="0" algn="l">
              <a:lnSpc>
                <a:spcPct val="90000"/>
              </a:lnSpc>
              <a:spcBef>
                <a:spcPts val="500"/>
              </a:spcBef>
              <a:spcAft>
                <a:spcPts val="0"/>
              </a:spcAft>
              <a:buClr>
                <a:srgbClr val="0E2D69"/>
              </a:buClr>
              <a:buSzPts val="1000"/>
              <a:buFont typeface="Arial"/>
              <a:buNone/>
              <a:defRPr b="0" i="0" sz="1000" u="none" cap="none" strike="noStrike">
                <a:solidFill>
                  <a:srgbClr val="0E2D69"/>
                </a:solidFill>
                <a:latin typeface="Arial"/>
                <a:ea typeface="Arial"/>
                <a:cs typeface="Arial"/>
                <a:sym typeface="Arial"/>
              </a:defRPr>
            </a:lvl2pPr>
            <a:lvl3pPr indent="-228600" lvl="2" marL="1371600" marR="0" rtl="0" algn="l">
              <a:lnSpc>
                <a:spcPct val="90000"/>
              </a:lnSpc>
              <a:spcBef>
                <a:spcPts val="500"/>
              </a:spcBef>
              <a:spcAft>
                <a:spcPts val="0"/>
              </a:spcAft>
              <a:buClr>
                <a:srgbClr val="0E2D69"/>
              </a:buClr>
              <a:buSzPts val="1000"/>
              <a:buFont typeface="Arial"/>
              <a:buNone/>
              <a:defRPr b="0" i="0" sz="1000" u="none" cap="none" strike="noStrike">
                <a:solidFill>
                  <a:srgbClr val="0E2D69"/>
                </a:solidFill>
                <a:latin typeface="Arial"/>
                <a:ea typeface="Arial"/>
                <a:cs typeface="Arial"/>
                <a:sym typeface="Arial"/>
              </a:defRPr>
            </a:lvl3pPr>
            <a:lvl4pPr indent="-228600" lvl="3" marL="1828800" marR="0" rtl="0" algn="l">
              <a:lnSpc>
                <a:spcPct val="90000"/>
              </a:lnSpc>
              <a:spcBef>
                <a:spcPts val="500"/>
              </a:spcBef>
              <a:spcAft>
                <a:spcPts val="0"/>
              </a:spcAft>
              <a:buClr>
                <a:srgbClr val="0E2D69"/>
              </a:buClr>
              <a:buSzPts val="1000"/>
              <a:buFont typeface="Arial"/>
              <a:buNone/>
              <a:defRPr b="0" i="0" sz="1000" u="none" cap="none" strike="noStrike">
                <a:solidFill>
                  <a:srgbClr val="0E2D69"/>
                </a:solidFill>
                <a:latin typeface="Arial"/>
                <a:ea typeface="Arial"/>
                <a:cs typeface="Arial"/>
                <a:sym typeface="Arial"/>
              </a:defRPr>
            </a:lvl4pPr>
            <a:lvl5pPr indent="-228600" lvl="4" marL="2286000" marR="0" rtl="0" algn="l">
              <a:lnSpc>
                <a:spcPct val="90000"/>
              </a:lnSpc>
              <a:spcBef>
                <a:spcPts val="500"/>
              </a:spcBef>
              <a:spcAft>
                <a:spcPts val="0"/>
              </a:spcAft>
              <a:buClr>
                <a:srgbClr val="0E2D69"/>
              </a:buClr>
              <a:buSzPts val="1000"/>
              <a:buFont typeface="Arial"/>
              <a:buNone/>
              <a:defRPr b="0" i="0" sz="1000" u="none" cap="none" strike="noStrike">
                <a:solidFill>
                  <a:srgbClr val="0E2D69"/>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чистый">
  <p:cSld name="чистый">
    <p:bg>
      <p:bgPr>
        <a:blipFill>
          <a:blip r:embed="rId2">
            <a:alphaModFix/>
          </a:blip>
          <a:stretch>
            <a:fillRect/>
          </a:stretch>
        </a:blipFill>
      </p:bgPr>
    </p:bg>
    <p:spTree>
      <p:nvGrpSpPr>
        <p:cNvPr id="130" name="Shape 130"/>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0.xml"/><Relationship Id="rId3" Type="http://schemas.openxmlformats.org/officeDocument/2006/relationships/image" Target="../media/image20.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1.xml"/><Relationship Id="rId3"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2.xml"/><Relationship Id="rId3" Type="http://schemas.openxmlformats.org/officeDocument/2006/relationships/image" Target="../media/image34.pn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3.xml"/><Relationship Id="rId3" Type="http://schemas.openxmlformats.org/officeDocument/2006/relationships/image" Target="../media/image2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4.xml"/><Relationship Id="rId3" Type="http://schemas.openxmlformats.org/officeDocument/2006/relationships/image" Target="../media/image3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5.xml"/><Relationship Id="rId3" Type="http://schemas.openxmlformats.org/officeDocument/2006/relationships/image" Target="../media/image17.png"/><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6.xml"/><Relationship Id="rId3" Type="http://schemas.openxmlformats.org/officeDocument/2006/relationships/image" Target="../media/image21.png"/><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7.xml"/><Relationship Id="rId3" Type="http://schemas.openxmlformats.org/officeDocument/2006/relationships/image" Target="../media/image22.png"/><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8.xml"/><Relationship Id="rId3" Type="http://schemas.openxmlformats.org/officeDocument/2006/relationships/image" Target="../media/image2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9.xml"/><Relationship Id="rId3" Type="http://schemas.openxmlformats.org/officeDocument/2006/relationships/image" Target="../media/image24.png"/><Relationship Id="rId4" Type="http://schemas.openxmlformats.org/officeDocument/2006/relationships/image" Target="../media/image30.png"/><Relationship Id="rId5"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0.xml"/><Relationship Id="rId3" Type="http://schemas.openxmlformats.org/officeDocument/2006/relationships/image" Target="../media/image3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1.xml"/><Relationship Id="rId3" Type="http://schemas.openxmlformats.org/officeDocument/2006/relationships/image" Target="../media/image36.png"/><Relationship Id="rId4" Type="http://schemas.openxmlformats.org/officeDocument/2006/relationships/image" Target="../media/image1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2.xml"/><Relationship Id="rId3" Type="http://schemas.openxmlformats.org/officeDocument/2006/relationships/image" Target="../media/image42.png"/><Relationship Id="rId4" Type="http://schemas.openxmlformats.org/officeDocument/2006/relationships/image" Target="../media/image4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3.xml"/><Relationship Id="rId3" Type="http://schemas.openxmlformats.org/officeDocument/2006/relationships/image" Target="../media/image3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4.xml"/><Relationship Id="rId3" Type="http://schemas.openxmlformats.org/officeDocument/2006/relationships/image" Target="../media/image3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5.xml"/><Relationship Id="rId3" Type="http://schemas.openxmlformats.org/officeDocument/2006/relationships/image" Target="../media/image45.png"/><Relationship Id="rId4" Type="http://schemas.openxmlformats.org/officeDocument/2006/relationships/image" Target="../media/image2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6.xml"/><Relationship Id="rId3" Type="http://schemas.openxmlformats.org/officeDocument/2006/relationships/image" Target="../media/image3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7.xml"/><Relationship Id="rId3" Type="http://schemas.openxmlformats.org/officeDocument/2006/relationships/image" Target="../media/image31.png"/><Relationship Id="rId4" Type="http://schemas.openxmlformats.org/officeDocument/2006/relationships/image" Target="../media/image32.png"/><Relationship Id="rId5" Type="http://schemas.openxmlformats.org/officeDocument/2006/relationships/image" Target="../media/image4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8.xml"/><Relationship Id="rId3" Type="http://schemas.openxmlformats.org/officeDocument/2006/relationships/image" Target="../media/image4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xml"/><Relationship Id="rId3" Type="http://schemas.openxmlformats.org/officeDocument/2006/relationships/image" Target="../media/image2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xml"/><Relationship Id="rId3" Type="http://schemas.openxmlformats.org/officeDocument/2006/relationships/image" Target="../media/image7.png"/><Relationship Id="rId4" Type="http://schemas.openxmlformats.org/officeDocument/2006/relationships/image" Target="../media/image25.png"/><Relationship Id="rId5" Type="http://schemas.openxmlformats.org/officeDocument/2006/relationships/image" Target="../media/image1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xml"/><Relationship Id="rId3" Type="http://schemas.openxmlformats.org/officeDocument/2006/relationships/image" Target="../media/image44.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7.xml"/><Relationship Id="rId3"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8.xml"/><Relationship Id="rId3" Type="http://schemas.openxmlformats.org/officeDocument/2006/relationships/image" Target="../media/image18.png"/><Relationship Id="rId4" Type="http://schemas.openxmlformats.org/officeDocument/2006/relationships/image" Target="../media/image12.png"/><Relationship Id="rId5"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xml"/><Relationship Id="rId3"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14"/>
          <p:cNvSpPr txBox="1"/>
          <p:nvPr>
            <p:ph type="title"/>
          </p:nvPr>
        </p:nvSpPr>
        <p:spPr>
          <a:xfrm>
            <a:off x="1036950" y="2077238"/>
            <a:ext cx="10118100" cy="24903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rgbClr val="0E2D69"/>
              </a:buClr>
              <a:buSzPts val="4300"/>
              <a:buFont typeface="Arial"/>
              <a:buNone/>
            </a:pPr>
            <a:r>
              <a:t/>
            </a:r>
            <a:endParaRPr b="1" sz="5000"/>
          </a:p>
          <a:p>
            <a:pPr indent="0" lvl="0" marL="0" rtl="0" algn="ctr">
              <a:lnSpc>
                <a:spcPct val="100000"/>
              </a:lnSpc>
              <a:spcBef>
                <a:spcPts val="0"/>
              </a:spcBef>
              <a:spcAft>
                <a:spcPts val="0"/>
              </a:spcAft>
              <a:buClr>
                <a:srgbClr val="0E2D69"/>
              </a:buClr>
              <a:buSzPts val="4300"/>
              <a:buFont typeface="Arial"/>
              <a:buNone/>
            </a:pPr>
            <a:r>
              <a:rPr b="1" lang="ru-RU" sz="5000">
                <a:latin typeface="Montserrat"/>
                <a:ea typeface="Montserrat"/>
                <a:cs typeface="Montserrat"/>
                <a:sym typeface="Montserrat"/>
              </a:rPr>
              <a:t>Analysis of the book “Harry Potter”</a:t>
            </a:r>
            <a:endParaRPr b="1" sz="5000">
              <a:latin typeface="Montserrat"/>
              <a:ea typeface="Montserrat"/>
              <a:cs typeface="Montserrat"/>
              <a:sym typeface="Montserrat"/>
            </a:endParaRPr>
          </a:p>
        </p:txBody>
      </p:sp>
      <p:sp>
        <p:nvSpPr>
          <p:cNvPr id="179" name="Google Shape;179;p14"/>
          <p:cNvSpPr txBox="1"/>
          <p:nvPr>
            <p:ph idx="1" type="body"/>
          </p:nvPr>
        </p:nvSpPr>
        <p:spPr>
          <a:xfrm>
            <a:off x="2032072" y="1187766"/>
            <a:ext cx="3848700" cy="4353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0"/>
              </a:spcAft>
              <a:buNone/>
            </a:pPr>
            <a:r>
              <a:rPr lang="ru-RU" sz="1800"/>
              <a:t>Faculty of Humanities </a:t>
            </a:r>
            <a:endParaRPr sz="1800"/>
          </a:p>
        </p:txBody>
      </p:sp>
      <p:sp>
        <p:nvSpPr>
          <p:cNvPr id="180" name="Google Shape;180;p14"/>
          <p:cNvSpPr txBox="1"/>
          <p:nvPr>
            <p:ph idx="2" type="body"/>
          </p:nvPr>
        </p:nvSpPr>
        <p:spPr>
          <a:xfrm>
            <a:off x="6259420" y="1173829"/>
            <a:ext cx="2278063" cy="463186"/>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0"/>
              </a:spcAft>
              <a:buNone/>
            </a:pPr>
            <a:r>
              <a:rPr lang="ru-RU" sz="1500"/>
              <a:t>Applied Linguistics and Text Analytics </a:t>
            </a:r>
            <a:endParaRPr sz="1500"/>
          </a:p>
        </p:txBody>
      </p:sp>
      <p:sp>
        <p:nvSpPr>
          <p:cNvPr id="181" name="Google Shape;181;p14"/>
          <p:cNvSpPr txBox="1"/>
          <p:nvPr>
            <p:ph idx="3" type="body"/>
          </p:nvPr>
        </p:nvSpPr>
        <p:spPr>
          <a:xfrm>
            <a:off x="8791195" y="1173829"/>
            <a:ext cx="2217600" cy="4632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0"/>
              </a:spcAft>
              <a:buNone/>
            </a:pPr>
            <a:r>
              <a:rPr lang="ru-RU" sz="1500"/>
              <a:t>Nizhniy Novgorod</a:t>
            </a:r>
            <a:endParaRPr sz="1500"/>
          </a:p>
          <a:p>
            <a:pPr indent="0" lvl="0" marL="0" rtl="0" algn="l">
              <a:lnSpc>
                <a:spcPct val="115000"/>
              </a:lnSpc>
              <a:spcBef>
                <a:spcPts val="0"/>
              </a:spcBef>
              <a:spcAft>
                <a:spcPts val="0"/>
              </a:spcAft>
              <a:buNone/>
            </a:pPr>
            <a:r>
              <a:rPr lang="ru-RU" sz="1500"/>
              <a:t>2024</a:t>
            </a:r>
            <a:endParaRPr sz="1500"/>
          </a:p>
        </p:txBody>
      </p:sp>
      <p:sp>
        <p:nvSpPr>
          <p:cNvPr id="182" name="Google Shape;182;p14"/>
          <p:cNvSpPr txBox="1"/>
          <p:nvPr>
            <p:ph idx="4" type="body"/>
          </p:nvPr>
        </p:nvSpPr>
        <p:spPr>
          <a:xfrm>
            <a:off x="1032300" y="4778575"/>
            <a:ext cx="7625400" cy="1009200"/>
          </a:xfrm>
          <a:prstGeom prst="rect">
            <a:avLst/>
          </a:prstGeom>
          <a:noFill/>
          <a:ln>
            <a:noFill/>
          </a:ln>
        </p:spPr>
        <p:txBody>
          <a:bodyPr anchorCtr="0" anchor="t" bIns="0" lIns="0" spcFirstLastPara="1" rIns="0" wrap="square" tIns="0">
            <a:noAutofit/>
          </a:bodyPr>
          <a:lstStyle/>
          <a:p>
            <a:pPr indent="0" lvl="0" marL="0" marR="0" rtl="0" algn="l">
              <a:lnSpc>
                <a:spcPct val="80000"/>
              </a:lnSpc>
              <a:spcBef>
                <a:spcPts val="0"/>
              </a:spcBef>
              <a:spcAft>
                <a:spcPts val="0"/>
              </a:spcAft>
              <a:buClr>
                <a:srgbClr val="0E2D69"/>
              </a:buClr>
              <a:buSzPts val="1600"/>
              <a:buFont typeface="Arial"/>
              <a:buNone/>
            </a:pPr>
            <a:r>
              <a:rPr lang="ru-RU" sz="2000">
                <a:latin typeface="Montserrat"/>
                <a:ea typeface="Montserrat"/>
                <a:cs typeface="Montserrat"/>
                <a:sym typeface="Montserrat"/>
              </a:rPr>
              <a:t>Prepared by</a:t>
            </a:r>
            <a:endParaRPr sz="2000">
              <a:latin typeface="Montserrat"/>
              <a:ea typeface="Montserrat"/>
              <a:cs typeface="Montserrat"/>
              <a:sym typeface="Montserrat"/>
            </a:endParaRPr>
          </a:p>
          <a:p>
            <a:pPr indent="0" lvl="0" marL="0" marR="0" rtl="0" algn="l">
              <a:lnSpc>
                <a:spcPct val="80000"/>
              </a:lnSpc>
              <a:spcBef>
                <a:spcPts val="0"/>
              </a:spcBef>
              <a:spcAft>
                <a:spcPts val="0"/>
              </a:spcAft>
              <a:buClr>
                <a:srgbClr val="0E2D69"/>
              </a:buClr>
              <a:buSzPts val="1600"/>
              <a:buFont typeface="Arial"/>
              <a:buNone/>
            </a:pPr>
            <a:r>
              <a:rPr lang="ru-RU" sz="2000">
                <a:latin typeface="Montserrat"/>
                <a:ea typeface="Montserrat"/>
                <a:cs typeface="Montserrat"/>
                <a:sym typeface="Montserrat"/>
              </a:rPr>
              <a:t>Guseva Anastasia</a:t>
            </a:r>
            <a:endParaRPr sz="2000">
              <a:latin typeface="Montserrat"/>
              <a:ea typeface="Montserrat"/>
              <a:cs typeface="Montserrat"/>
              <a:sym typeface="Montserrat"/>
            </a:endParaRPr>
          </a:p>
          <a:p>
            <a:pPr indent="0" lvl="0" marL="0" marR="0" rtl="0" algn="l">
              <a:lnSpc>
                <a:spcPct val="80000"/>
              </a:lnSpc>
              <a:spcBef>
                <a:spcPts val="0"/>
              </a:spcBef>
              <a:spcAft>
                <a:spcPts val="0"/>
              </a:spcAft>
              <a:buClr>
                <a:srgbClr val="0E2D69"/>
              </a:buClr>
              <a:buSzPts val="1600"/>
              <a:buFont typeface="Arial"/>
              <a:buNone/>
            </a:pPr>
            <a:r>
              <a:rPr lang="ru-RU" sz="2000">
                <a:latin typeface="Montserrat"/>
                <a:ea typeface="Montserrat"/>
                <a:cs typeface="Montserrat"/>
                <a:sym typeface="Montserrat"/>
              </a:rPr>
              <a:t>Oreshnikova Viktoria</a:t>
            </a:r>
            <a:endParaRPr sz="2000">
              <a:latin typeface="Montserrat"/>
              <a:ea typeface="Montserrat"/>
              <a:cs typeface="Montserrat"/>
              <a:sym typeface="Montserrat"/>
            </a:endParaRPr>
          </a:p>
          <a:p>
            <a:pPr indent="0" lvl="0" marL="0" marR="0" rtl="0" algn="l">
              <a:lnSpc>
                <a:spcPct val="80000"/>
              </a:lnSpc>
              <a:spcBef>
                <a:spcPts val="0"/>
              </a:spcBef>
              <a:spcAft>
                <a:spcPts val="0"/>
              </a:spcAft>
              <a:buClr>
                <a:srgbClr val="0E2D69"/>
              </a:buClr>
              <a:buSzPts val="1600"/>
              <a:buFont typeface="Arial"/>
              <a:buNone/>
            </a:pPr>
            <a:r>
              <a:rPr lang="ru-RU" sz="2000">
                <a:latin typeface="Montserrat"/>
                <a:ea typeface="Montserrat"/>
                <a:cs typeface="Montserrat"/>
                <a:sym typeface="Montserrat"/>
              </a:rPr>
              <a:t>Malysheva Tatyana</a:t>
            </a:r>
            <a:endParaRPr sz="2000">
              <a:latin typeface="Montserrat"/>
              <a:ea typeface="Montserrat"/>
              <a:cs typeface="Montserrat"/>
              <a:sym typeface="Montserrat"/>
            </a:endParaRPr>
          </a:p>
          <a:p>
            <a:pPr indent="0" lvl="0" marL="0" marR="0" rtl="0" algn="l">
              <a:lnSpc>
                <a:spcPct val="80000"/>
              </a:lnSpc>
              <a:spcBef>
                <a:spcPts val="0"/>
              </a:spcBef>
              <a:spcAft>
                <a:spcPts val="0"/>
              </a:spcAft>
              <a:buClr>
                <a:srgbClr val="0E2D69"/>
              </a:buClr>
              <a:buSzPts val="1600"/>
              <a:buFont typeface="Arial"/>
              <a:buNone/>
            </a:pPr>
            <a:r>
              <a:t/>
            </a:r>
            <a:endParaRPr sz="20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23"/>
          <p:cNvSpPr txBox="1"/>
          <p:nvPr>
            <p:ph idx="1" type="body"/>
          </p:nvPr>
        </p:nvSpPr>
        <p:spPr>
          <a:xfrm>
            <a:off x="330875" y="1343125"/>
            <a:ext cx="5244300" cy="567900"/>
          </a:xfrm>
          <a:prstGeom prst="rect">
            <a:avLst/>
          </a:prstGeom>
        </p:spPr>
        <p:txBody>
          <a:bodyPr anchorCtr="0" anchor="ctr" bIns="45700" lIns="0" spcFirstLastPara="1" rIns="0" wrap="square" tIns="0">
            <a:noAutofit/>
          </a:bodyPr>
          <a:lstStyle/>
          <a:p>
            <a:pPr indent="0" lvl="0" marL="0" rtl="0" algn="ctr">
              <a:lnSpc>
                <a:spcPct val="115000"/>
              </a:lnSpc>
              <a:spcBef>
                <a:spcPts val="0"/>
              </a:spcBef>
              <a:spcAft>
                <a:spcPts val="0"/>
              </a:spcAft>
              <a:buNone/>
            </a:pPr>
            <a:r>
              <a:rPr b="1" lang="ru-RU" sz="2700">
                <a:solidFill>
                  <a:srgbClr val="073763"/>
                </a:solidFill>
                <a:highlight>
                  <a:schemeClr val="lt1"/>
                </a:highlight>
                <a:latin typeface="Montserrat"/>
                <a:ea typeface="Montserrat"/>
                <a:cs typeface="Montserrat"/>
                <a:sym typeface="Montserrat"/>
              </a:rPr>
              <a:t>Tokenisation</a:t>
            </a:r>
            <a:endParaRPr sz="3100">
              <a:solidFill>
                <a:srgbClr val="073763"/>
              </a:solidFill>
              <a:latin typeface="Montserrat"/>
              <a:ea typeface="Montserrat"/>
              <a:cs typeface="Montserrat"/>
              <a:sym typeface="Montserrat"/>
            </a:endParaRPr>
          </a:p>
        </p:txBody>
      </p:sp>
      <p:sp>
        <p:nvSpPr>
          <p:cNvPr id="290" name="Google Shape;290;p23"/>
          <p:cNvSpPr txBox="1"/>
          <p:nvPr>
            <p:ph idx="2" type="body"/>
          </p:nvPr>
        </p:nvSpPr>
        <p:spPr>
          <a:xfrm>
            <a:off x="1143700" y="464849"/>
            <a:ext cx="1901700" cy="567900"/>
          </a:xfrm>
          <a:prstGeom prst="rect">
            <a:avLst/>
          </a:prstGeom>
        </p:spPr>
        <p:txBody>
          <a:bodyPr anchorCtr="0" anchor="t" bIns="0" lIns="0" spcFirstLastPara="1" rIns="0" wrap="square" tIns="0">
            <a:noAutofit/>
          </a:bodyPr>
          <a:lstStyle/>
          <a:p>
            <a:pPr indent="0" lvl="0" marL="0" rtl="0" algn="l">
              <a:lnSpc>
                <a:spcPct val="115000"/>
              </a:lnSpc>
              <a:spcBef>
                <a:spcPts val="0"/>
              </a:spcBef>
              <a:spcAft>
                <a:spcPts val="0"/>
              </a:spcAft>
              <a:buNone/>
            </a:pPr>
            <a:r>
              <a:rPr lang="ru-RU" sz="1600"/>
              <a:t>Faculty of Humanities </a:t>
            </a:r>
            <a:endParaRPr sz="800"/>
          </a:p>
        </p:txBody>
      </p:sp>
      <p:sp>
        <p:nvSpPr>
          <p:cNvPr id="291" name="Google Shape;291;p23"/>
          <p:cNvSpPr txBox="1"/>
          <p:nvPr>
            <p:ph idx="3" type="body"/>
          </p:nvPr>
        </p:nvSpPr>
        <p:spPr>
          <a:xfrm>
            <a:off x="3425975" y="504900"/>
            <a:ext cx="2530200" cy="487800"/>
          </a:xfrm>
          <a:prstGeom prst="rect">
            <a:avLst/>
          </a:prstGeom>
        </p:spPr>
        <p:txBody>
          <a:bodyPr anchorCtr="0" anchor="t" bIns="0" lIns="0" spcFirstLastPara="1" rIns="0" wrap="square" tIns="0">
            <a:noAutofit/>
          </a:bodyPr>
          <a:lstStyle/>
          <a:p>
            <a:pPr indent="0" lvl="0" marL="0" rtl="0" algn="l">
              <a:lnSpc>
                <a:spcPct val="115000"/>
              </a:lnSpc>
              <a:spcBef>
                <a:spcPts val="0"/>
              </a:spcBef>
              <a:spcAft>
                <a:spcPts val="0"/>
              </a:spcAft>
              <a:buNone/>
            </a:pPr>
            <a:r>
              <a:rPr lang="ru-RU" sz="1500"/>
              <a:t>Applied Linguistics and Text Analytics </a:t>
            </a:r>
            <a:endParaRPr sz="1500"/>
          </a:p>
        </p:txBody>
      </p:sp>
      <p:sp>
        <p:nvSpPr>
          <p:cNvPr id="292" name="Google Shape;292;p23"/>
          <p:cNvSpPr txBox="1"/>
          <p:nvPr>
            <p:ph idx="4" type="body"/>
          </p:nvPr>
        </p:nvSpPr>
        <p:spPr>
          <a:xfrm>
            <a:off x="6274175" y="504901"/>
            <a:ext cx="2070000" cy="487800"/>
          </a:xfrm>
          <a:prstGeom prst="rect">
            <a:avLst/>
          </a:prstGeom>
        </p:spPr>
        <p:txBody>
          <a:bodyPr anchorCtr="0" anchor="t" bIns="0" lIns="0" spcFirstLastPara="1" rIns="0" wrap="square" tIns="0">
            <a:noAutofit/>
          </a:bodyPr>
          <a:lstStyle/>
          <a:p>
            <a:pPr indent="0" lvl="0" marL="0" rtl="0" algn="l">
              <a:lnSpc>
                <a:spcPct val="115000"/>
              </a:lnSpc>
              <a:spcBef>
                <a:spcPts val="0"/>
              </a:spcBef>
              <a:spcAft>
                <a:spcPts val="0"/>
              </a:spcAft>
              <a:buNone/>
            </a:pPr>
            <a:r>
              <a:rPr lang="ru-RU" sz="1500"/>
              <a:t>Nizhniy Novgorod</a:t>
            </a:r>
            <a:endParaRPr sz="1500"/>
          </a:p>
          <a:p>
            <a:pPr indent="0" lvl="0" marL="0" rtl="0" algn="l">
              <a:lnSpc>
                <a:spcPct val="115000"/>
              </a:lnSpc>
              <a:spcBef>
                <a:spcPts val="0"/>
              </a:spcBef>
              <a:spcAft>
                <a:spcPts val="0"/>
              </a:spcAft>
              <a:buNone/>
            </a:pPr>
            <a:r>
              <a:rPr lang="ru-RU" sz="1500"/>
              <a:t>2024</a:t>
            </a:r>
            <a:endParaRPr sz="1500"/>
          </a:p>
        </p:txBody>
      </p:sp>
      <p:pic>
        <p:nvPicPr>
          <p:cNvPr id="293" name="Google Shape;293;p23"/>
          <p:cNvPicPr preferRelativeResize="0"/>
          <p:nvPr/>
        </p:nvPicPr>
        <p:blipFill>
          <a:blip r:embed="rId3">
            <a:alphaModFix/>
          </a:blip>
          <a:stretch>
            <a:fillRect/>
          </a:stretch>
        </p:blipFill>
        <p:spPr>
          <a:xfrm>
            <a:off x="5877675" y="464850"/>
            <a:ext cx="6193875" cy="5884250"/>
          </a:xfrm>
          <a:prstGeom prst="rect">
            <a:avLst/>
          </a:prstGeom>
          <a:noFill/>
          <a:ln cap="flat" cmpd="sng" w="28575">
            <a:solidFill>
              <a:srgbClr val="244999"/>
            </a:solidFill>
            <a:prstDash val="solid"/>
            <a:round/>
            <a:headEnd len="sm" w="sm" type="none"/>
            <a:tailEnd len="sm" w="sm" type="none"/>
          </a:ln>
        </p:spPr>
      </p:pic>
      <p:sp>
        <p:nvSpPr>
          <p:cNvPr id="294" name="Google Shape;294;p23"/>
          <p:cNvSpPr txBox="1"/>
          <p:nvPr/>
        </p:nvSpPr>
        <p:spPr>
          <a:xfrm>
            <a:off x="594550" y="2221400"/>
            <a:ext cx="3000000" cy="946500"/>
          </a:xfrm>
          <a:prstGeom prst="rect">
            <a:avLst/>
          </a:prstGeom>
          <a:noFill/>
          <a:ln cap="flat" cmpd="sng" w="28575">
            <a:solidFill>
              <a:srgbClr val="244999"/>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ru-RU" sz="1500">
                <a:latin typeface="Montserrat"/>
                <a:ea typeface="Montserrat"/>
                <a:cs typeface="Montserrat"/>
                <a:sym typeface="Montserrat"/>
              </a:rPr>
              <a:t>importing necessary libraries and downloading required datasets</a:t>
            </a:r>
            <a:endParaRPr sz="1500">
              <a:latin typeface="Montserrat"/>
              <a:ea typeface="Montserrat"/>
              <a:cs typeface="Montserrat"/>
              <a:sym typeface="Montserrat"/>
            </a:endParaRPr>
          </a:p>
        </p:txBody>
      </p:sp>
      <p:sp>
        <p:nvSpPr>
          <p:cNvPr id="295" name="Google Shape;295;p23"/>
          <p:cNvSpPr txBox="1"/>
          <p:nvPr/>
        </p:nvSpPr>
        <p:spPr>
          <a:xfrm>
            <a:off x="2209800" y="3352800"/>
            <a:ext cx="3000000" cy="681000"/>
          </a:xfrm>
          <a:prstGeom prst="rect">
            <a:avLst/>
          </a:prstGeom>
          <a:noFill/>
          <a:ln cap="flat" cmpd="sng" w="28575">
            <a:solidFill>
              <a:srgbClr val="244999"/>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ru-RU" sz="1500">
                <a:latin typeface="Montserrat"/>
                <a:ea typeface="Montserrat"/>
                <a:cs typeface="Montserrat"/>
                <a:sym typeface="Montserrat"/>
              </a:rPr>
              <a:t>defining a function called "tokenization"</a:t>
            </a:r>
            <a:endParaRPr sz="1500">
              <a:latin typeface="Montserrat"/>
              <a:ea typeface="Montserrat"/>
              <a:cs typeface="Montserrat"/>
              <a:sym typeface="Montserrat"/>
            </a:endParaRPr>
          </a:p>
        </p:txBody>
      </p:sp>
      <p:sp>
        <p:nvSpPr>
          <p:cNvPr id="296" name="Google Shape;296;p23"/>
          <p:cNvSpPr txBox="1"/>
          <p:nvPr/>
        </p:nvSpPr>
        <p:spPr>
          <a:xfrm>
            <a:off x="594550" y="4267200"/>
            <a:ext cx="3000000" cy="646500"/>
          </a:xfrm>
          <a:prstGeom prst="rect">
            <a:avLst/>
          </a:prstGeom>
          <a:noFill/>
          <a:ln cap="flat" cmpd="sng" w="28575">
            <a:solidFill>
              <a:srgbClr val="244999"/>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ru-RU" sz="1500">
                <a:latin typeface="Montserrat"/>
                <a:ea typeface="Montserrat"/>
                <a:cs typeface="Montserrat"/>
                <a:sym typeface="Montserrat"/>
              </a:rPr>
              <a:t>tokenization and removing punctuation</a:t>
            </a:r>
            <a:endParaRPr sz="1500">
              <a:latin typeface="Montserrat"/>
              <a:ea typeface="Montserrat"/>
              <a:cs typeface="Montserrat"/>
              <a:sym typeface="Montserrat"/>
            </a:endParaRPr>
          </a:p>
        </p:txBody>
      </p:sp>
      <p:sp>
        <p:nvSpPr>
          <p:cNvPr id="297" name="Google Shape;297;p23"/>
          <p:cNvSpPr txBox="1"/>
          <p:nvPr/>
        </p:nvSpPr>
        <p:spPr>
          <a:xfrm>
            <a:off x="2819400" y="5105400"/>
            <a:ext cx="2530200" cy="415500"/>
          </a:xfrm>
          <a:prstGeom prst="rect">
            <a:avLst/>
          </a:prstGeom>
          <a:noFill/>
          <a:ln cap="flat" cmpd="sng" w="28575">
            <a:solidFill>
              <a:srgbClr val="244999"/>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ru-RU" sz="1500">
                <a:latin typeface="Montserrat"/>
                <a:ea typeface="Montserrat"/>
                <a:cs typeface="Montserrat"/>
                <a:sym typeface="Montserrat"/>
              </a:rPr>
              <a:t>removing stopwords</a:t>
            </a:r>
            <a:endParaRPr sz="1500">
              <a:latin typeface="Montserrat"/>
              <a:ea typeface="Montserrat"/>
              <a:cs typeface="Montserrat"/>
              <a:sym typeface="Montserrat"/>
            </a:endParaRPr>
          </a:p>
        </p:txBody>
      </p:sp>
      <p:sp>
        <p:nvSpPr>
          <p:cNvPr id="298" name="Google Shape;298;p23"/>
          <p:cNvSpPr txBox="1"/>
          <p:nvPr/>
        </p:nvSpPr>
        <p:spPr>
          <a:xfrm>
            <a:off x="594550" y="5745875"/>
            <a:ext cx="3000000" cy="646500"/>
          </a:xfrm>
          <a:prstGeom prst="rect">
            <a:avLst/>
          </a:prstGeom>
          <a:noFill/>
          <a:ln cap="flat" cmpd="sng" w="28575">
            <a:solidFill>
              <a:srgbClr val="244999"/>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ru-RU" sz="1500">
                <a:latin typeface="Montserrat"/>
                <a:ea typeface="Montserrat"/>
                <a:cs typeface="Montserrat"/>
                <a:sym typeface="Montserrat"/>
              </a:rPr>
              <a:t>calculating frequency distribution</a:t>
            </a:r>
            <a:endParaRPr sz="1500">
              <a:latin typeface="Montserrat"/>
              <a:ea typeface="Montserrat"/>
              <a:cs typeface="Montserrat"/>
              <a:sym typeface="Montserrat"/>
            </a:endParaRPr>
          </a:p>
        </p:txBody>
      </p:sp>
      <p:pic>
        <p:nvPicPr>
          <p:cNvPr id="299" name="Google Shape;299;p23"/>
          <p:cNvPicPr preferRelativeResize="0"/>
          <p:nvPr/>
        </p:nvPicPr>
        <p:blipFill>
          <a:blip r:embed="rId4">
            <a:alphaModFix/>
          </a:blip>
          <a:stretch>
            <a:fillRect/>
          </a:stretch>
        </p:blipFill>
        <p:spPr>
          <a:xfrm rot="10800000">
            <a:off x="3638103" y="2600808"/>
            <a:ext cx="632125" cy="628024"/>
          </a:xfrm>
          <a:prstGeom prst="rect">
            <a:avLst/>
          </a:prstGeom>
          <a:noFill/>
          <a:ln>
            <a:noFill/>
          </a:ln>
        </p:spPr>
      </p:pic>
      <p:pic>
        <p:nvPicPr>
          <p:cNvPr id="300" name="Google Shape;300;p23"/>
          <p:cNvPicPr preferRelativeResize="0"/>
          <p:nvPr/>
        </p:nvPicPr>
        <p:blipFill>
          <a:blip r:embed="rId4">
            <a:alphaModFix/>
          </a:blip>
          <a:stretch>
            <a:fillRect/>
          </a:stretch>
        </p:blipFill>
        <p:spPr>
          <a:xfrm rot="10800000">
            <a:off x="3638103" y="4429608"/>
            <a:ext cx="632125" cy="628024"/>
          </a:xfrm>
          <a:prstGeom prst="rect">
            <a:avLst/>
          </a:prstGeom>
          <a:noFill/>
          <a:ln>
            <a:noFill/>
          </a:ln>
        </p:spPr>
      </p:pic>
      <p:pic>
        <p:nvPicPr>
          <p:cNvPr id="301" name="Google Shape;301;p23"/>
          <p:cNvPicPr preferRelativeResize="0"/>
          <p:nvPr/>
        </p:nvPicPr>
        <p:blipFill>
          <a:blip r:embed="rId4">
            <a:alphaModFix/>
          </a:blip>
          <a:stretch>
            <a:fillRect/>
          </a:stretch>
        </p:blipFill>
        <p:spPr>
          <a:xfrm flipH="1" rot="-10186157">
            <a:off x="1456654" y="3557610"/>
            <a:ext cx="632123" cy="628023"/>
          </a:xfrm>
          <a:prstGeom prst="rect">
            <a:avLst/>
          </a:prstGeom>
          <a:noFill/>
          <a:ln>
            <a:noFill/>
          </a:ln>
        </p:spPr>
      </p:pic>
      <p:pic>
        <p:nvPicPr>
          <p:cNvPr id="302" name="Google Shape;302;p23"/>
          <p:cNvPicPr preferRelativeResize="0"/>
          <p:nvPr/>
        </p:nvPicPr>
        <p:blipFill>
          <a:blip r:embed="rId4">
            <a:alphaModFix/>
          </a:blip>
          <a:stretch>
            <a:fillRect/>
          </a:stretch>
        </p:blipFill>
        <p:spPr>
          <a:xfrm flipH="1" rot="-9664903">
            <a:off x="1990055" y="5081609"/>
            <a:ext cx="632125" cy="62802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24"/>
          <p:cNvSpPr txBox="1"/>
          <p:nvPr>
            <p:ph idx="1" type="body"/>
          </p:nvPr>
        </p:nvSpPr>
        <p:spPr>
          <a:xfrm>
            <a:off x="585900" y="1987075"/>
            <a:ext cx="5872800" cy="4403100"/>
          </a:xfrm>
          <a:prstGeom prst="rect">
            <a:avLst/>
          </a:prstGeom>
        </p:spPr>
        <p:txBody>
          <a:bodyPr anchorCtr="0" anchor="ctr" bIns="45700" lIns="0" spcFirstLastPara="1" rIns="0" wrap="square" tIns="0">
            <a:noAutofit/>
          </a:bodyPr>
          <a:lstStyle/>
          <a:p>
            <a:pPr indent="-330200" lvl="0" marL="457200" rtl="0" algn="l">
              <a:lnSpc>
                <a:spcPct val="115000"/>
              </a:lnSpc>
              <a:spcBef>
                <a:spcPts val="0"/>
              </a:spcBef>
              <a:spcAft>
                <a:spcPts val="0"/>
              </a:spcAft>
              <a:buClr>
                <a:srgbClr val="073763"/>
              </a:buClr>
              <a:buSzPts val="1600"/>
              <a:buFont typeface="Montserrat"/>
              <a:buAutoNum type="arabicPeriod"/>
            </a:pPr>
            <a:r>
              <a:rPr lang="ru-RU" sz="1600">
                <a:solidFill>
                  <a:srgbClr val="073763"/>
                </a:solidFill>
                <a:highlight>
                  <a:schemeClr val="lt1"/>
                </a:highlight>
                <a:latin typeface="Montserrat"/>
                <a:ea typeface="Montserrat"/>
                <a:cs typeface="Montserrat"/>
                <a:sym typeface="Montserrat"/>
              </a:rPr>
              <a:t>The high frequency of "harry" suggests that the character </a:t>
            </a:r>
            <a:r>
              <a:rPr b="1" lang="ru-RU" sz="1600">
                <a:solidFill>
                  <a:srgbClr val="073763"/>
                </a:solidFill>
                <a:highlight>
                  <a:schemeClr val="lt1"/>
                </a:highlight>
                <a:latin typeface="Montserrat"/>
                <a:ea typeface="Montserrat"/>
                <a:cs typeface="Montserrat"/>
                <a:sym typeface="Montserrat"/>
              </a:rPr>
              <a:t>Harry Potter is central to the plot </a:t>
            </a:r>
            <a:r>
              <a:rPr lang="ru-RU" sz="1600">
                <a:solidFill>
                  <a:srgbClr val="073763"/>
                </a:solidFill>
                <a:highlight>
                  <a:schemeClr val="lt1"/>
                </a:highlight>
                <a:latin typeface="Montserrat"/>
                <a:ea typeface="Montserrat"/>
                <a:cs typeface="Montserrat"/>
                <a:sym typeface="Montserrat"/>
              </a:rPr>
              <a:t>and likely plays a significant role in the story.</a:t>
            </a:r>
            <a:endParaRPr sz="1600">
              <a:solidFill>
                <a:srgbClr val="073763"/>
              </a:solidFill>
              <a:highlight>
                <a:schemeClr val="lt1"/>
              </a:highlight>
              <a:latin typeface="Montserrat"/>
              <a:ea typeface="Montserrat"/>
              <a:cs typeface="Montserrat"/>
              <a:sym typeface="Montserrat"/>
            </a:endParaRPr>
          </a:p>
          <a:p>
            <a:pPr indent="-330200" lvl="0" marL="457200" rtl="0" algn="l">
              <a:lnSpc>
                <a:spcPct val="115000"/>
              </a:lnSpc>
              <a:spcBef>
                <a:spcPts val="0"/>
              </a:spcBef>
              <a:spcAft>
                <a:spcPts val="0"/>
              </a:spcAft>
              <a:buClr>
                <a:srgbClr val="073763"/>
              </a:buClr>
              <a:buSzPts val="1600"/>
              <a:buFont typeface="Montserrat"/>
              <a:buAutoNum type="arabicPeriod"/>
            </a:pPr>
            <a:r>
              <a:rPr lang="ru-RU" sz="1600">
                <a:solidFill>
                  <a:srgbClr val="073763"/>
                </a:solidFill>
                <a:highlight>
                  <a:schemeClr val="lt1"/>
                </a:highlight>
                <a:latin typeface="Montserrat"/>
                <a:ea typeface="Montserrat"/>
                <a:cs typeface="Montserrat"/>
                <a:sym typeface="Montserrat"/>
              </a:rPr>
              <a:t>The frequent occurrence of "said" indicates a </a:t>
            </a:r>
            <a:r>
              <a:rPr b="1" lang="ru-RU" sz="1600">
                <a:solidFill>
                  <a:srgbClr val="073763"/>
                </a:solidFill>
                <a:highlight>
                  <a:schemeClr val="lt1"/>
                </a:highlight>
                <a:latin typeface="Montserrat"/>
                <a:ea typeface="Montserrat"/>
                <a:cs typeface="Montserrat"/>
                <a:sym typeface="Montserrat"/>
              </a:rPr>
              <a:t>considerable amount of dialogue</a:t>
            </a:r>
            <a:r>
              <a:rPr lang="ru-RU" sz="1600">
                <a:solidFill>
                  <a:srgbClr val="073763"/>
                </a:solidFill>
                <a:highlight>
                  <a:schemeClr val="lt1"/>
                </a:highlight>
                <a:latin typeface="Montserrat"/>
                <a:ea typeface="Montserrat"/>
                <a:cs typeface="Montserrat"/>
                <a:sym typeface="Montserrat"/>
              </a:rPr>
              <a:t> within the narrative.</a:t>
            </a:r>
            <a:endParaRPr sz="1600">
              <a:solidFill>
                <a:srgbClr val="073763"/>
              </a:solidFill>
              <a:highlight>
                <a:schemeClr val="lt1"/>
              </a:highlight>
              <a:latin typeface="Montserrat"/>
              <a:ea typeface="Montserrat"/>
              <a:cs typeface="Montserrat"/>
              <a:sym typeface="Montserrat"/>
            </a:endParaRPr>
          </a:p>
          <a:p>
            <a:pPr indent="-330200" lvl="0" marL="457200" rtl="0" algn="l">
              <a:lnSpc>
                <a:spcPct val="115000"/>
              </a:lnSpc>
              <a:spcBef>
                <a:spcPts val="0"/>
              </a:spcBef>
              <a:spcAft>
                <a:spcPts val="0"/>
              </a:spcAft>
              <a:buClr>
                <a:srgbClr val="073763"/>
              </a:buClr>
              <a:buSzPts val="1600"/>
              <a:buFont typeface="Montserrat"/>
              <a:buAutoNum type="arabicPeriod"/>
            </a:pPr>
            <a:r>
              <a:rPr lang="ru-RU" sz="1600">
                <a:solidFill>
                  <a:srgbClr val="073763"/>
                </a:solidFill>
                <a:highlight>
                  <a:schemeClr val="lt1"/>
                </a:highlight>
                <a:latin typeface="Montserrat"/>
                <a:ea typeface="Montserrat"/>
                <a:cs typeface="Montserrat"/>
                <a:sym typeface="Montserrat"/>
              </a:rPr>
              <a:t>The appearance of character names such as </a:t>
            </a:r>
            <a:r>
              <a:rPr b="1" lang="ru-RU" sz="1600">
                <a:solidFill>
                  <a:srgbClr val="073763"/>
                </a:solidFill>
                <a:highlight>
                  <a:schemeClr val="lt1"/>
                </a:highlight>
                <a:latin typeface="Montserrat"/>
                <a:ea typeface="Montserrat"/>
                <a:cs typeface="Montserrat"/>
                <a:sym typeface="Montserrat"/>
              </a:rPr>
              <a:t>"ron," "hagrid," "hermione," "snape," and "dumbledore"</a:t>
            </a:r>
            <a:r>
              <a:rPr lang="ru-RU" sz="1600">
                <a:solidFill>
                  <a:srgbClr val="073763"/>
                </a:solidFill>
                <a:highlight>
                  <a:schemeClr val="lt1"/>
                </a:highlight>
                <a:latin typeface="Montserrat"/>
                <a:ea typeface="Montserrat"/>
                <a:cs typeface="Montserrat"/>
                <a:sym typeface="Montserrat"/>
              </a:rPr>
              <a:t> suggests that these individuals are </a:t>
            </a:r>
            <a:r>
              <a:rPr b="1" lang="ru-RU" sz="1600">
                <a:solidFill>
                  <a:srgbClr val="073763"/>
                </a:solidFill>
                <a:highlight>
                  <a:schemeClr val="lt1"/>
                </a:highlight>
                <a:latin typeface="Montserrat"/>
                <a:ea typeface="Montserrat"/>
                <a:cs typeface="Montserrat"/>
                <a:sym typeface="Montserrat"/>
              </a:rPr>
              <a:t>key characters in the story,</a:t>
            </a:r>
            <a:r>
              <a:rPr lang="ru-RU" sz="1600">
                <a:solidFill>
                  <a:srgbClr val="073763"/>
                </a:solidFill>
                <a:highlight>
                  <a:schemeClr val="lt1"/>
                </a:highlight>
                <a:latin typeface="Montserrat"/>
                <a:ea typeface="Montserrat"/>
                <a:cs typeface="Montserrat"/>
                <a:sym typeface="Montserrat"/>
              </a:rPr>
              <a:t> and they are likely to have significant presence and influence on the events.</a:t>
            </a:r>
            <a:endParaRPr sz="1600">
              <a:solidFill>
                <a:srgbClr val="073763"/>
              </a:solidFill>
              <a:highlight>
                <a:schemeClr val="lt1"/>
              </a:highlight>
              <a:latin typeface="Montserrat"/>
              <a:ea typeface="Montserrat"/>
              <a:cs typeface="Montserrat"/>
              <a:sym typeface="Montserrat"/>
            </a:endParaRPr>
          </a:p>
          <a:p>
            <a:pPr indent="-330200" lvl="0" marL="457200" rtl="0" algn="l">
              <a:lnSpc>
                <a:spcPct val="115000"/>
              </a:lnSpc>
              <a:spcBef>
                <a:spcPts val="0"/>
              </a:spcBef>
              <a:spcAft>
                <a:spcPts val="0"/>
              </a:spcAft>
              <a:buClr>
                <a:srgbClr val="073763"/>
              </a:buClr>
              <a:buSzPts val="1600"/>
              <a:buFont typeface="Montserrat"/>
              <a:buAutoNum type="arabicPeriod"/>
            </a:pPr>
            <a:r>
              <a:rPr lang="ru-RU" sz="1600">
                <a:solidFill>
                  <a:srgbClr val="073763"/>
                </a:solidFill>
                <a:highlight>
                  <a:schemeClr val="lt1"/>
                </a:highlight>
                <a:latin typeface="Montserrat"/>
                <a:ea typeface="Montserrat"/>
                <a:cs typeface="Montserrat"/>
                <a:sym typeface="Montserrat"/>
              </a:rPr>
              <a:t>The words "professor" and "dudley" denote specific characters and </a:t>
            </a:r>
            <a:r>
              <a:rPr b="1" lang="ru-RU" sz="1600">
                <a:solidFill>
                  <a:srgbClr val="073763"/>
                </a:solidFill>
                <a:highlight>
                  <a:schemeClr val="lt1"/>
                </a:highlight>
                <a:latin typeface="Montserrat"/>
                <a:ea typeface="Montserrat"/>
                <a:cs typeface="Montserrat"/>
                <a:sym typeface="Montserrat"/>
              </a:rPr>
              <a:t>underline their potential involvement in the plot</a:t>
            </a:r>
            <a:r>
              <a:rPr lang="ru-RU" sz="1600">
                <a:solidFill>
                  <a:srgbClr val="073763"/>
                </a:solidFill>
                <a:highlight>
                  <a:schemeClr val="lt1"/>
                </a:highlight>
                <a:latin typeface="Montserrat"/>
                <a:ea typeface="Montserrat"/>
                <a:cs typeface="Montserrat"/>
                <a:sym typeface="Montserrat"/>
              </a:rPr>
              <a:t>.</a:t>
            </a:r>
            <a:endParaRPr sz="2000">
              <a:solidFill>
                <a:srgbClr val="073763"/>
              </a:solidFill>
            </a:endParaRPr>
          </a:p>
        </p:txBody>
      </p:sp>
      <p:sp>
        <p:nvSpPr>
          <p:cNvPr id="309" name="Google Shape;309;p24"/>
          <p:cNvSpPr txBox="1"/>
          <p:nvPr>
            <p:ph idx="2" type="body"/>
          </p:nvPr>
        </p:nvSpPr>
        <p:spPr>
          <a:xfrm>
            <a:off x="1143700" y="464849"/>
            <a:ext cx="1901700" cy="567900"/>
          </a:xfrm>
          <a:prstGeom prst="rect">
            <a:avLst/>
          </a:prstGeom>
        </p:spPr>
        <p:txBody>
          <a:bodyPr anchorCtr="0" anchor="t" bIns="0" lIns="0" spcFirstLastPara="1" rIns="0" wrap="square" tIns="0">
            <a:noAutofit/>
          </a:bodyPr>
          <a:lstStyle/>
          <a:p>
            <a:pPr indent="0" lvl="0" marL="0" rtl="0" algn="l">
              <a:lnSpc>
                <a:spcPct val="115000"/>
              </a:lnSpc>
              <a:spcBef>
                <a:spcPts val="0"/>
              </a:spcBef>
              <a:spcAft>
                <a:spcPts val="0"/>
              </a:spcAft>
              <a:buNone/>
            </a:pPr>
            <a:r>
              <a:rPr lang="ru-RU" sz="1600"/>
              <a:t>Faculty of Humanities </a:t>
            </a:r>
            <a:endParaRPr sz="800"/>
          </a:p>
        </p:txBody>
      </p:sp>
      <p:sp>
        <p:nvSpPr>
          <p:cNvPr id="310" name="Google Shape;310;p24"/>
          <p:cNvSpPr txBox="1"/>
          <p:nvPr>
            <p:ph idx="3" type="body"/>
          </p:nvPr>
        </p:nvSpPr>
        <p:spPr>
          <a:xfrm>
            <a:off x="3425975" y="504900"/>
            <a:ext cx="2530200" cy="487800"/>
          </a:xfrm>
          <a:prstGeom prst="rect">
            <a:avLst/>
          </a:prstGeom>
        </p:spPr>
        <p:txBody>
          <a:bodyPr anchorCtr="0" anchor="t" bIns="0" lIns="0" spcFirstLastPara="1" rIns="0" wrap="square" tIns="0">
            <a:noAutofit/>
          </a:bodyPr>
          <a:lstStyle/>
          <a:p>
            <a:pPr indent="0" lvl="0" marL="0" rtl="0" algn="l">
              <a:lnSpc>
                <a:spcPct val="115000"/>
              </a:lnSpc>
              <a:spcBef>
                <a:spcPts val="0"/>
              </a:spcBef>
              <a:spcAft>
                <a:spcPts val="0"/>
              </a:spcAft>
              <a:buNone/>
            </a:pPr>
            <a:r>
              <a:rPr lang="ru-RU" sz="1500"/>
              <a:t>Applied Linguistics and Text Analytics </a:t>
            </a:r>
            <a:endParaRPr sz="1500"/>
          </a:p>
        </p:txBody>
      </p:sp>
      <p:sp>
        <p:nvSpPr>
          <p:cNvPr id="311" name="Google Shape;311;p24"/>
          <p:cNvSpPr txBox="1"/>
          <p:nvPr>
            <p:ph idx="4" type="body"/>
          </p:nvPr>
        </p:nvSpPr>
        <p:spPr>
          <a:xfrm>
            <a:off x="6274175" y="504901"/>
            <a:ext cx="2070000" cy="487800"/>
          </a:xfrm>
          <a:prstGeom prst="rect">
            <a:avLst/>
          </a:prstGeom>
        </p:spPr>
        <p:txBody>
          <a:bodyPr anchorCtr="0" anchor="t" bIns="0" lIns="0" spcFirstLastPara="1" rIns="0" wrap="square" tIns="0">
            <a:noAutofit/>
          </a:bodyPr>
          <a:lstStyle/>
          <a:p>
            <a:pPr indent="0" lvl="0" marL="0" rtl="0" algn="l">
              <a:lnSpc>
                <a:spcPct val="115000"/>
              </a:lnSpc>
              <a:spcBef>
                <a:spcPts val="0"/>
              </a:spcBef>
              <a:spcAft>
                <a:spcPts val="0"/>
              </a:spcAft>
              <a:buNone/>
            </a:pPr>
            <a:r>
              <a:rPr lang="ru-RU" sz="1500"/>
              <a:t>Nizhniy Novgorod</a:t>
            </a:r>
            <a:endParaRPr sz="1500"/>
          </a:p>
          <a:p>
            <a:pPr indent="0" lvl="0" marL="0" rtl="0" algn="l">
              <a:lnSpc>
                <a:spcPct val="115000"/>
              </a:lnSpc>
              <a:spcBef>
                <a:spcPts val="0"/>
              </a:spcBef>
              <a:spcAft>
                <a:spcPts val="0"/>
              </a:spcAft>
              <a:buNone/>
            </a:pPr>
            <a:r>
              <a:rPr lang="ru-RU" sz="1500"/>
              <a:t>2024</a:t>
            </a:r>
            <a:endParaRPr sz="1500"/>
          </a:p>
        </p:txBody>
      </p:sp>
      <p:sp>
        <p:nvSpPr>
          <p:cNvPr id="312" name="Google Shape;312;p24"/>
          <p:cNvSpPr txBox="1"/>
          <p:nvPr/>
        </p:nvSpPr>
        <p:spPr>
          <a:xfrm>
            <a:off x="585900" y="1290925"/>
            <a:ext cx="5872800" cy="684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ru-RU" sz="2800">
                <a:solidFill>
                  <a:srgbClr val="073763"/>
                </a:solidFill>
              </a:rPr>
              <a:t>Tokenisation</a:t>
            </a:r>
            <a:endParaRPr b="1" sz="2800">
              <a:solidFill>
                <a:srgbClr val="073763"/>
              </a:solidFill>
            </a:endParaRPr>
          </a:p>
        </p:txBody>
      </p:sp>
      <p:pic>
        <p:nvPicPr>
          <p:cNvPr id="313" name="Google Shape;313;p24"/>
          <p:cNvPicPr preferRelativeResize="0"/>
          <p:nvPr/>
        </p:nvPicPr>
        <p:blipFill rotWithShape="1">
          <a:blip r:embed="rId3">
            <a:alphaModFix/>
          </a:blip>
          <a:srcRect b="0" l="0" r="33199" t="16275"/>
          <a:stretch/>
        </p:blipFill>
        <p:spPr>
          <a:xfrm>
            <a:off x="6647475" y="1290925"/>
            <a:ext cx="4732550" cy="518889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25"/>
          <p:cNvSpPr txBox="1"/>
          <p:nvPr>
            <p:ph idx="1" type="body"/>
          </p:nvPr>
        </p:nvSpPr>
        <p:spPr>
          <a:xfrm>
            <a:off x="585900" y="1987075"/>
            <a:ext cx="5510100" cy="4403100"/>
          </a:xfrm>
          <a:prstGeom prst="rect">
            <a:avLst/>
          </a:prstGeom>
        </p:spPr>
        <p:txBody>
          <a:bodyPr anchorCtr="0" anchor="t" bIns="45700" lIns="0" spcFirstLastPara="1" rIns="0" wrap="square" tIns="0">
            <a:noAutofit/>
          </a:bodyPr>
          <a:lstStyle/>
          <a:p>
            <a:pPr indent="0" lvl="0" marL="0" marR="0" rtl="0" algn="l">
              <a:lnSpc>
                <a:spcPct val="115000"/>
              </a:lnSpc>
              <a:spcBef>
                <a:spcPts val="0"/>
              </a:spcBef>
              <a:spcAft>
                <a:spcPts val="0"/>
              </a:spcAft>
              <a:buNone/>
            </a:pPr>
            <a:r>
              <a:t/>
            </a:r>
            <a:endParaRPr sz="1600">
              <a:solidFill>
                <a:srgbClr val="073763"/>
              </a:solidFill>
              <a:highlight>
                <a:schemeClr val="lt1"/>
              </a:highlight>
              <a:latin typeface="Montserrat"/>
              <a:ea typeface="Montserrat"/>
              <a:cs typeface="Montserrat"/>
              <a:sym typeface="Montserrat"/>
            </a:endParaRPr>
          </a:p>
          <a:p>
            <a:pPr indent="0" lvl="0" marL="457200" marR="0" rtl="0" algn="l">
              <a:lnSpc>
                <a:spcPct val="115000"/>
              </a:lnSpc>
              <a:spcBef>
                <a:spcPts val="0"/>
              </a:spcBef>
              <a:spcAft>
                <a:spcPts val="0"/>
              </a:spcAft>
              <a:buNone/>
            </a:pPr>
            <a:r>
              <a:rPr lang="ru-RU" sz="1600">
                <a:solidFill>
                  <a:srgbClr val="073763"/>
                </a:solidFill>
                <a:highlight>
                  <a:schemeClr val="lt1"/>
                </a:highlight>
                <a:latin typeface="Montserrat"/>
                <a:ea typeface="Montserrat"/>
                <a:cs typeface="Montserrat"/>
                <a:sym typeface="Montserrat"/>
              </a:rPr>
              <a:t>Stemming and lemmatization help to normalize text by reducing words to their base form</a:t>
            </a:r>
            <a:endParaRPr sz="1600">
              <a:solidFill>
                <a:srgbClr val="073763"/>
              </a:solidFill>
              <a:highlight>
                <a:schemeClr val="lt1"/>
              </a:highlight>
              <a:latin typeface="Montserrat"/>
              <a:ea typeface="Montserrat"/>
              <a:cs typeface="Montserrat"/>
              <a:sym typeface="Montserrat"/>
            </a:endParaRPr>
          </a:p>
          <a:p>
            <a:pPr indent="0" lvl="0" marL="457200" marR="0" rtl="0" algn="l">
              <a:lnSpc>
                <a:spcPct val="115000"/>
              </a:lnSpc>
              <a:spcBef>
                <a:spcPts val="0"/>
              </a:spcBef>
              <a:spcAft>
                <a:spcPts val="0"/>
              </a:spcAft>
              <a:buNone/>
            </a:pPr>
            <a:r>
              <a:rPr lang="ru-RU" sz="1600">
                <a:solidFill>
                  <a:srgbClr val="073763"/>
                </a:solidFill>
                <a:highlight>
                  <a:schemeClr val="lt1"/>
                </a:highlight>
                <a:latin typeface="Montserrat"/>
                <a:ea typeface="Montserrat"/>
                <a:cs typeface="Montserrat"/>
                <a:sym typeface="Montserrat"/>
              </a:rPr>
              <a:t>This step is needed to improve the </a:t>
            </a:r>
            <a:r>
              <a:rPr lang="ru-RU" sz="1600">
                <a:solidFill>
                  <a:srgbClr val="073763"/>
                </a:solidFill>
                <a:highlight>
                  <a:schemeClr val="lt1"/>
                </a:highlight>
                <a:latin typeface="Montserrat"/>
                <a:ea typeface="Montserrat"/>
                <a:cs typeface="Montserrat"/>
                <a:sym typeface="Montserrat"/>
              </a:rPr>
              <a:t>accuracy of the further </a:t>
            </a:r>
            <a:r>
              <a:rPr lang="ru-RU" sz="1600">
                <a:solidFill>
                  <a:srgbClr val="073763"/>
                </a:solidFill>
                <a:highlight>
                  <a:schemeClr val="lt1"/>
                </a:highlight>
                <a:latin typeface="Montserrat"/>
                <a:ea typeface="Montserrat"/>
                <a:cs typeface="Montserrat"/>
                <a:sym typeface="Montserrat"/>
              </a:rPr>
              <a:t>tasks such as text information retrieval, and sentiment analysis.</a:t>
            </a:r>
            <a:endParaRPr b="1" sz="1600">
              <a:solidFill>
                <a:srgbClr val="073763"/>
              </a:solidFill>
              <a:highlight>
                <a:schemeClr val="lt1"/>
              </a:highlight>
              <a:latin typeface="Montserrat"/>
              <a:ea typeface="Montserrat"/>
              <a:cs typeface="Montserrat"/>
              <a:sym typeface="Montserrat"/>
            </a:endParaRPr>
          </a:p>
          <a:p>
            <a:pPr indent="0" lvl="0" marL="0" rtl="0" algn="l">
              <a:lnSpc>
                <a:spcPct val="115000"/>
              </a:lnSpc>
              <a:spcBef>
                <a:spcPts val="0"/>
              </a:spcBef>
              <a:spcAft>
                <a:spcPts val="0"/>
              </a:spcAft>
              <a:buNone/>
            </a:pPr>
            <a:r>
              <a:t/>
            </a:r>
            <a:endParaRPr b="1" sz="1600">
              <a:solidFill>
                <a:srgbClr val="073763"/>
              </a:solidFill>
              <a:highlight>
                <a:schemeClr val="lt1"/>
              </a:highlight>
              <a:latin typeface="Montserrat"/>
              <a:ea typeface="Montserrat"/>
              <a:cs typeface="Montserrat"/>
              <a:sym typeface="Montserrat"/>
            </a:endParaRPr>
          </a:p>
          <a:p>
            <a:pPr indent="0" lvl="0" marL="0" rtl="0" algn="l">
              <a:lnSpc>
                <a:spcPct val="115000"/>
              </a:lnSpc>
              <a:spcBef>
                <a:spcPts val="0"/>
              </a:spcBef>
              <a:spcAft>
                <a:spcPts val="0"/>
              </a:spcAft>
              <a:buNone/>
            </a:pPr>
            <a:r>
              <a:t/>
            </a:r>
            <a:endParaRPr b="1" sz="1600">
              <a:solidFill>
                <a:srgbClr val="073763"/>
              </a:solidFill>
              <a:highlight>
                <a:schemeClr val="lt1"/>
              </a:highlight>
              <a:latin typeface="Montserrat"/>
              <a:ea typeface="Montserrat"/>
              <a:cs typeface="Montserrat"/>
              <a:sym typeface="Montserrat"/>
            </a:endParaRPr>
          </a:p>
          <a:p>
            <a:pPr indent="0" lvl="0" marL="0" rtl="0" algn="just">
              <a:lnSpc>
                <a:spcPct val="115000"/>
              </a:lnSpc>
              <a:spcBef>
                <a:spcPts val="1200"/>
              </a:spcBef>
              <a:spcAft>
                <a:spcPts val="0"/>
              </a:spcAft>
              <a:buNone/>
            </a:pPr>
            <a:r>
              <a:t/>
            </a:r>
            <a:endParaRPr sz="2000">
              <a:solidFill>
                <a:srgbClr val="073763"/>
              </a:solidFill>
            </a:endParaRPr>
          </a:p>
        </p:txBody>
      </p:sp>
      <p:sp>
        <p:nvSpPr>
          <p:cNvPr id="320" name="Google Shape;320;p25"/>
          <p:cNvSpPr txBox="1"/>
          <p:nvPr>
            <p:ph idx="2" type="body"/>
          </p:nvPr>
        </p:nvSpPr>
        <p:spPr>
          <a:xfrm>
            <a:off x="1143700" y="464849"/>
            <a:ext cx="1901700" cy="567900"/>
          </a:xfrm>
          <a:prstGeom prst="rect">
            <a:avLst/>
          </a:prstGeom>
        </p:spPr>
        <p:txBody>
          <a:bodyPr anchorCtr="0" anchor="t" bIns="0" lIns="0" spcFirstLastPara="1" rIns="0" wrap="square" tIns="0">
            <a:noAutofit/>
          </a:bodyPr>
          <a:lstStyle/>
          <a:p>
            <a:pPr indent="0" lvl="0" marL="0" rtl="0" algn="l">
              <a:lnSpc>
                <a:spcPct val="115000"/>
              </a:lnSpc>
              <a:spcBef>
                <a:spcPts val="0"/>
              </a:spcBef>
              <a:spcAft>
                <a:spcPts val="0"/>
              </a:spcAft>
              <a:buNone/>
            </a:pPr>
            <a:r>
              <a:rPr lang="ru-RU" sz="1600"/>
              <a:t>Faculty of Humanities </a:t>
            </a:r>
            <a:endParaRPr sz="800"/>
          </a:p>
        </p:txBody>
      </p:sp>
      <p:sp>
        <p:nvSpPr>
          <p:cNvPr id="321" name="Google Shape;321;p25"/>
          <p:cNvSpPr txBox="1"/>
          <p:nvPr>
            <p:ph idx="3" type="body"/>
          </p:nvPr>
        </p:nvSpPr>
        <p:spPr>
          <a:xfrm>
            <a:off x="3425975" y="504900"/>
            <a:ext cx="2530200" cy="487800"/>
          </a:xfrm>
          <a:prstGeom prst="rect">
            <a:avLst/>
          </a:prstGeom>
        </p:spPr>
        <p:txBody>
          <a:bodyPr anchorCtr="0" anchor="t" bIns="0" lIns="0" spcFirstLastPara="1" rIns="0" wrap="square" tIns="0">
            <a:noAutofit/>
          </a:bodyPr>
          <a:lstStyle/>
          <a:p>
            <a:pPr indent="0" lvl="0" marL="0" rtl="0" algn="l">
              <a:lnSpc>
                <a:spcPct val="115000"/>
              </a:lnSpc>
              <a:spcBef>
                <a:spcPts val="0"/>
              </a:spcBef>
              <a:spcAft>
                <a:spcPts val="0"/>
              </a:spcAft>
              <a:buNone/>
            </a:pPr>
            <a:r>
              <a:rPr lang="ru-RU" sz="1500"/>
              <a:t>Applied Linguistics and Text Analytics </a:t>
            </a:r>
            <a:endParaRPr sz="1500"/>
          </a:p>
        </p:txBody>
      </p:sp>
      <p:sp>
        <p:nvSpPr>
          <p:cNvPr id="322" name="Google Shape;322;p25"/>
          <p:cNvSpPr txBox="1"/>
          <p:nvPr>
            <p:ph idx="4" type="body"/>
          </p:nvPr>
        </p:nvSpPr>
        <p:spPr>
          <a:xfrm>
            <a:off x="6274175" y="504901"/>
            <a:ext cx="2070000" cy="487800"/>
          </a:xfrm>
          <a:prstGeom prst="rect">
            <a:avLst/>
          </a:prstGeom>
        </p:spPr>
        <p:txBody>
          <a:bodyPr anchorCtr="0" anchor="t" bIns="0" lIns="0" spcFirstLastPara="1" rIns="0" wrap="square" tIns="0">
            <a:noAutofit/>
          </a:bodyPr>
          <a:lstStyle/>
          <a:p>
            <a:pPr indent="0" lvl="0" marL="0" rtl="0" algn="l">
              <a:lnSpc>
                <a:spcPct val="115000"/>
              </a:lnSpc>
              <a:spcBef>
                <a:spcPts val="0"/>
              </a:spcBef>
              <a:spcAft>
                <a:spcPts val="0"/>
              </a:spcAft>
              <a:buNone/>
            </a:pPr>
            <a:r>
              <a:rPr lang="ru-RU" sz="1500"/>
              <a:t>Nizhniy Novgorod</a:t>
            </a:r>
            <a:endParaRPr sz="1500"/>
          </a:p>
          <a:p>
            <a:pPr indent="0" lvl="0" marL="0" rtl="0" algn="l">
              <a:lnSpc>
                <a:spcPct val="115000"/>
              </a:lnSpc>
              <a:spcBef>
                <a:spcPts val="0"/>
              </a:spcBef>
              <a:spcAft>
                <a:spcPts val="0"/>
              </a:spcAft>
              <a:buNone/>
            </a:pPr>
            <a:r>
              <a:rPr lang="ru-RU" sz="1500"/>
              <a:t>2024</a:t>
            </a:r>
            <a:endParaRPr sz="1500"/>
          </a:p>
        </p:txBody>
      </p:sp>
      <p:sp>
        <p:nvSpPr>
          <p:cNvPr id="323" name="Google Shape;323;p25"/>
          <p:cNvSpPr txBox="1"/>
          <p:nvPr/>
        </p:nvSpPr>
        <p:spPr>
          <a:xfrm>
            <a:off x="585900" y="1147725"/>
            <a:ext cx="5872800" cy="684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ru-RU" sz="2800">
                <a:solidFill>
                  <a:srgbClr val="073763"/>
                </a:solidFill>
              </a:rPr>
              <a:t>Stemming and lemmatization</a:t>
            </a:r>
            <a:endParaRPr b="1" sz="2800">
              <a:solidFill>
                <a:srgbClr val="073763"/>
              </a:solidFill>
            </a:endParaRPr>
          </a:p>
        </p:txBody>
      </p:sp>
      <p:pic>
        <p:nvPicPr>
          <p:cNvPr id="324" name="Google Shape;324;p25"/>
          <p:cNvPicPr preferRelativeResize="0"/>
          <p:nvPr/>
        </p:nvPicPr>
        <p:blipFill rotWithShape="1">
          <a:blip r:embed="rId3">
            <a:alphaModFix/>
          </a:blip>
          <a:srcRect b="32655" l="0" r="0" t="0"/>
          <a:stretch/>
        </p:blipFill>
        <p:spPr>
          <a:xfrm>
            <a:off x="6707688" y="1193825"/>
            <a:ext cx="4853700" cy="2302875"/>
          </a:xfrm>
          <a:prstGeom prst="rect">
            <a:avLst/>
          </a:prstGeom>
          <a:noFill/>
          <a:ln>
            <a:noFill/>
          </a:ln>
        </p:spPr>
      </p:pic>
      <p:pic>
        <p:nvPicPr>
          <p:cNvPr id="325" name="Google Shape;325;p25"/>
          <p:cNvPicPr preferRelativeResize="0"/>
          <p:nvPr/>
        </p:nvPicPr>
        <p:blipFill>
          <a:blip r:embed="rId4">
            <a:alphaModFix/>
          </a:blip>
          <a:stretch>
            <a:fillRect/>
          </a:stretch>
        </p:blipFill>
        <p:spPr>
          <a:xfrm>
            <a:off x="6627925" y="3496698"/>
            <a:ext cx="5013225" cy="28934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26"/>
          <p:cNvSpPr txBox="1"/>
          <p:nvPr>
            <p:ph idx="1" type="body"/>
          </p:nvPr>
        </p:nvSpPr>
        <p:spPr>
          <a:xfrm>
            <a:off x="585900" y="1987075"/>
            <a:ext cx="5139600" cy="4403100"/>
          </a:xfrm>
          <a:prstGeom prst="rect">
            <a:avLst/>
          </a:prstGeom>
        </p:spPr>
        <p:txBody>
          <a:bodyPr anchorCtr="0" anchor="t" bIns="45700" lIns="0" spcFirstLastPara="1" rIns="0" wrap="square" tIns="0">
            <a:noAutofit/>
          </a:bodyPr>
          <a:lstStyle/>
          <a:p>
            <a:pPr indent="0" lvl="0" marL="0" marR="0" rtl="0" algn="l">
              <a:lnSpc>
                <a:spcPct val="115000"/>
              </a:lnSpc>
              <a:spcBef>
                <a:spcPts val="0"/>
              </a:spcBef>
              <a:spcAft>
                <a:spcPts val="0"/>
              </a:spcAft>
              <a:buNone/>
            </a:pPr>
            <a:r>
              <a:t/>
            </a:r>
            <a:endParaRPr sz="1600">
              <a:solidFill>
                <a:srgbClr val="073763"/>
              </a:solidFill>
              <a:highlight>
                <a:schemeClr val="lt1"/>
              </a:highlight>
              <a:latin typeface="Montserrat"/>
              <a:ea typeface="Montserrat"/>
              <a:cs typeface="Montserrat"/>
              <a:sym typeface="Montserrat"/>
            </a:endParaRPr>
          </a:p>
          <a:p>
            <a:pPr indent="0" lvl="0" marL="0" marR="0" rtl="0" algn="l">
              <a:lnSpc>
                <a:spcPct val="115000"/>
              </a:lnSpc>
              <a:spcBef>
                <a:spcPts val="0"/>
              </a:spcBef>
              <a:spcAft>
                <a:spcPts val="0"/>
              </a:spcAft>
              <a:buNone/>
            </a:pPr>
            <a:r>
              <a:rPr lang="ru-RU" sz="1600">
                <a:solidFill>
                  <a:srgbClr val="073763"/>
                </a:solidFill>
                <a:highlight>
                  <a:schemeClr val="lt1"/>
                </a:highlight>
                <a:latin typeface="Montserrat"/>
                <a:ea typeface="Montserrat"/>
                <a:cs typeface="Montserrat"/>
                <a:sym typeface="Montserrat"/>
              </a:rPr>
              <a:t>Stemming is a rule-based process of removing suffixes from words to reduce them to their base form</a:t>
            </a:r>
            <a:endParaRPr sz="1600">
              <a:solidFill>
                <a:srgbClr val="073763"/>
              </a:solidFill>
              <a:highlight>
                <a:schemeClr val="lt1"/>
              </a:highlight>
              <a:latin typeface="Montserrat"/>
              <a:ea typeface="Montserrat"/>
              <a:cs typeface="Montserrat"/>
              <a:sym typeface="Montserrat"/>
            </a:endParaRPr>
          </a:p>
          <a:p>
            <a:pPr indent="0" lvl="0" marL="457200" marR="0" rtl="0" algn="l">
              <a:lnSpc>
                <a:spcPct val="115000"/>
              </a:lnSpc>
              <a:spcBef>
                <a:spcPts val="0"/>
              </a:spcBef>
              <a:spcAft>
                <a:spcPts val="0"/>
              </a:spcAft>
              <a:buNone/>
            </a:pPr>
            <a:r>
              <a:t/>
            </a:r>
            <a:endParaRPr sz="1600">
              <a:solidFill>
                <a:srgbClr val="073763"/>
              </a:solidFill>
              <a:highlight>
                <a:schemeClr val="lt1"/>
              </a:highlight>
              <a:latin typeface="Montserrat"/>
              <a:ea typeface="Montserrat"/>
              <a:cs typeface="Montserrat"/>
              <a:sym typeface="Montserrat"/>
            </a:endParaRPr>
          </a:p>
          <a:p>
            <a:pPr indent="0" lvl="0" marL="0" marR="0" rtl="0" algn="l">
              <a:lnSpc>
                <a:spcPct val="115000"/>
              </a:lnSpc>
              <a:spcBef>
                <a:spcPts val="0"/>
              </a:spcBef>
              <a:spcAft>
                <a:spcPts val="0"/>
              </a:spcAft>
              <a:buNone/>
            </a:pPr>
            <a:r>
              <a:rPr lang="ru-RU" sz="1600">
                <a:solidFill>
                  <a:srgbClr val="073763"/>
                </a:solidFill>
                <a:highlight>
                  <a:schemeClr val="lt1"/>
                </a:highlight>
                <a:latin typeface="Montserrat"/>
                <a:ea typeface="Montserrat"/>
                <a:cs typeface="Montserrat"/>
                <a:sym typeface="Montserrat"/>
              </a:rPr>
              <a:t>Lemmatization, on the other hand, involves reducing words to their "lemma," which is the base or dictionary form of a word.</a:t>
            </a:r>
            <a:endParaRPr sz="1600">
              <a:solidFill>
                <a:srgbClr val="073763"/>
              </a:solidFill>
              <a:highlight>
                <a:schemeClr val="lt1"/>
              </a:highlight>
              <a:latin typeface="Montserrat"/>
              <a:ea typeface="Montserrat"/>
              <a:cs typeface="Montserrat"/>
              <a:sym typeface="Montserrat"/>
            </a:endParaRPr>
          </a:p>
          <a:p>
            <a:pPr indent="0" lvl="0" marL="457200" marR="0" rtl="0" algn="l">
              <a:lnSpc>
                <a:spcPct val="115000"/>
              </a:lnSpc>
              <a:spcBef>
                <a:spcPts val="0"/>
              </a:spcBef>
              <a:spcAft>
                <a:spcPts val="0"/>
              </a:spcAft>
              <a:buNone/>
            </a:pPr>
            <a:r>
              <a:t/>
            </a:r>
            <a:endParaRPr sz="1600">
              <a:solidFill>
                <a:srgbClr val="073763"/>
              </a:solidFill>
              <a:highlight>
                <a:schemeClr val="lt1"/>
              </a:highlight>
              <a:latin typeface="Montserrat"/>
              <a:ea typeface="Montserrat"/>
              <a:cs typeface="Montserrat"/>
              <a:sym typeface="Montserrat"/>
            </a:endParaRPr>
          </a:p>
          <a:p>
            <a:pPr indent="0" lvl="0" marL="0" marR="0" rtl="0" algn="l">
              <a:lnSpc>
                <a:spcPct val="115000"/>
              </a:lnSpc>
              <a:spcBef>
                <a:spcPts val="0"/>
              </a:spcBef>
              <a:spcAft>
                <a:spcPts val="0"/>
              </a:spcAft>
              <a:buNone/>
            </a:pPr>
            <a:r>
              <a:rPr lang="ru-RU" sz="1600">
                <a:solidFill>
                  <a:srgbClr val="073763"/>
                </a:solidFill>
                <a:highlight>
                  <a:schemeClr val="lt1"/>
                </a:highlight>
                <a:latin typeface="Montserrat"/>
                <a:ea typeface="Montserrat"/>
                <a:cs typeface="Montserrat"/>
                <a:sym typeface="Montserrat"/>
              </a:rPr>
              <a:t>However, the results are the same</a:t>
            </a:r>
            <a:endParaRPr b="1" sz="1600">
              <a:solidFill>
                <a:srgbClr val="073763"/>
              </a:solidFill>
              <a:highlight>
                <a:schemeClr val="lt1"/>
              </a:highlight>
              <a:latin typeface="Montserrat"/>
              <a:ea typeface="Montserrat"/>
              <a:cs typeface="Montserrat"/>
              <a:sym typeface="Montserrat"/>
            </a:endParaRPr>
          </a:p>
          <a:p>
            <a:pPr indent="0" lvl="0" marL="0" rtl="0" algn="just">
              <a:lnSpc>
                <a:spcPct val="115000"/>
              </a:lnSpc>
              <a:spcBef>
                <a:spcPts val="1200"/>
              </a:spcBef>
              <a:spcAft>
                <a:spcPts val="0"/>
              </a:spcAft>
              <a:buNone/>
            </a:pPr>
            <a:r>
              <a:t/>
            </a:r>
            <a:endParaRPr sz="2000">
              <a:solidFill>
                <a:srgbClr val="073763"/>
              </a:solidFill>
            </a:endParaRPr>
          </a:p>
        </p:txBody>
      </p:sp>
      <p:sp>
        <p:nvSpPr>
          <p:cNvPr id="332" name="Google Shape;332;p26"/>
          <p:cNvSpPr txBox="1"/>
          <p:nvPr>
            <p:ph idx="2" type="body"/>
          </p:nvPr>
        </p:nvSpPr>
        <p:spPr>
          <a:xfrm>
            <a:off x="1143700" y="464849"/>
            <a:ext cx="1901700" cy="567900"/>
          </a:xfrm>
          <a:prstGeom prst="rect">
            <a:avLst/>
          </a:prstGeom>
        </p:spPr>
        <p:txBody>
          <a:bodyPr anchorCtr="0" anchor="t" bIns="0" lIns="0" spcFirstLastPara="1" rIns="0" wrap="square" tIns="0">
            <a:noAutofit/>
          </a:bodyPr>
          <a:lstStyle/>
          <a:p>
            <a:pPr indent="0" lvl="0" marL="0" rtl="0" algn="l">
              <a:lnSpc>
                <a:spcPct val="115000"/>
              </a:lnSpc>
              <a:spcBef>
                <a:spcPts val="0"/>
              </a:spcBef>
              <a:spcAft>
                <a:spcPts val="0"/>
              </a:spcAft>
              <a:buNone/>
            </a:pPr>
            <a:r>
              <a:rPr lang="ru-RU" sz="1600"/>
              <a:t>Faculty of Humanities </a:t>
            </a:r>
            <a:endParaRPr sz="800"/>
          </a:p>
        </p:txBody>
      </p:sp>
      <p:sp>
        <p:nvSpPr>
          <p:cNvPr id="333" name="Google Shape;333;p26"/>
          <p:cNvSpPr txBox="1"/>
          <p:nvPr>
            <p:ph idx="3" type="body"/>
          </p:nvPr>
        </p:nvSpPr>
        <p:spPr>
          <a:xfrm>
            <a:off x="3425975" y="504900"/>
            <a:ext cx="2530200" cy="487800"/>
          </a:xfrm>
          <a:prstGeom prst="rect">
            <a:avLst/>
          </a:prstGeom>
        </p:spPr>
        <p:txBody>
          <a:bodyPr anchorCtr="0" anchor="t" bIns="0" lIns="0" spcFirstLastPara="1" rIns="0" wrap="square" tIns="0">
            <a:noAutofit/>
          </a:bodyPr>
          <a:lstStyle/>
          <a:p>
            <a:pPr indent="0" lvl="0" marL="0" rtl="0" algn="l">
              <a:lnSpc>
                <a:spcPct val="115000"/>
              </a:lnSpc>
              <a:spcBef>
                <a:spcPts val="0"/>
              </a:spcBef>
              <a:spcAft>
                <a:spcPts val="0"/>
              </a:spcAft>
              <a:buNone/>
            </a:pPr>
            <a:r>
              <a:rPr lang="ru-RU" sz="1500"/>
              <a:t>Applied Linguistics and Text Analytics </a:t>
            </a:r>
            <a:endParaRPr sz="1500"/>
          </a:p>
        </p:txBody>
      </p:sp>
      <p:sp>
        <p:nvSpPr>
          <p:cNvPr id="334" name="Google Shape;334;p26"/>
          <p:cNvSpPr txBox="1"/>
          <p:nvPr>
            <p:ph idx="4" type="body"/>
          </p:nvPr>
        </p:nvSpPr>
        <p:spPr>
          <a:xfrm>
            <a:off x="6274175" y="504901"/>
            <a:ext cx="2070000" cy="487800"/>
          </a:xfrm>
          <a:prstGeom prst="rect">
            <a:avLst/>
          </a:prstGeom>
        </p:spPr>
        <p:txBody>
          <a:bodyPr anchorCtr="0" anchor="t" bIns="0" lIns="0" spcFirstLastPara="1" rIns="0" wrap="square" tIns="0">
            <a:noAutofit/>
          </a:bodyPr>
          <a:lstStyle/>
          <a:p>
            <a:pPr indent="0" lvl="0" marL="0" rtl="0" algn="l">
              <a:lnSpc>
                <a:spcPct val="115000"/>
              </a:lnSpc>
              <a:spcBef>
                <a:spcPts val="0"/>
              </a:spcBef>
              <a:spcAft>
                <a:spcPts val="0"/>
              </a:spcAft>
              <a:buNone/>
            </a:pPr>
            <a:r>
              <a:rPr lang="ru-RU" sz="1500"/>
              <a:t>Nizhniy Novgorod</a:t>
            </a:r>
            <a:endParaRPr sz="1500"/>
          </a:p>
          <a:p>
            <a:pPr indent="0" lvl="0" marL="0" rtl="0" algn="l">
              <a:lnSpc>
                <a:spcPct val="115000"/>
              </a:lnSpc>
              <a:spcBef>
                <a:spcPts val="0"/>
              </a:spcBef>
              <a:spcAft>
                <a:spcPts val="0"/>
              </a:spcAft>
              <a:buNone/>
            </a:pPr>
            <a:r>
              <a:rPr lang="ru-RU" sz="1500"/>
              <a:t>2024</a:t>
            </a:r>
            <a:endParaRPr sz="1500"/>
          </a:p>
        </p:txBody>
      </p:sp>
      <p:sp>
        <p:nvSpPr>
          <p:cNvPr id="335" name="Google Shape;335;p26"/>
          <p:cNvSpPr txBox="1"/>
          <p:nvPr/>
        </p:nvSpPr>
        <p:spPr>
          <a:xfrm>
            <a:off x="3159600" y="1147725"/>
            <a:ext cx="5872800" cy="684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ru-RU" sz="2800">
                <a:solidFill>
                  <a:srgbClr val="073763"/>
                </a:solidFill>
              </a:rPr>
              <a:t>Stemming and lemmatization</a:t>
            </a:r>
            <a:endParaRPr b="1" sz="2800">
              <a:solidFill>
                <a:srgbClr val="073763"/>
              </a:solidFill>
            </a:endParaRPr>
          </a:p>
        </p:txBody>
      </p:sp>
      <p:pic>
        <p:nvPicPr>
          <p:cNvPr id="336" name="Google Shape;336;p26"/>
          <p:cNvPicPr preferRelativeResize="0"/>
          <p:nvPr/>
        </p:nvPicPr>
        <p:blipFill>
          <a:blip r:embed="rId3">
            <a:alphaModFix/>
          </a:blip>
          <a:stretch>
            <a:fillRect/>
          </a:stretch>
        </p:blipFill>
        <p:spPr>
          <a:xfrm>
            <a:off x="5956175" y="1987050"/>
            <a:ext cx="5791200" cy="3493532"/>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27"/>
          <p:cNvSpPr txBox="1"/>
          <p:nvPr>
            <p:ph idx="1" type="body"/>
          </p:nvPr>
        </p:nvSpPr>
        <p:spPr>
          <a:xfrm>
            <a:off x="224950" y="1947000"/>
            <a:ext cx="5510100" cy="4403100"/>
          </a:xfrm>
          <a:prstGeom prst="rect">
            <a:avLst/>
          </a:prstGeom>
        </p:spPr>
        <p:txBody>
          <a:bodyPr anchorCtr="0" anchor="t" bIns="45700" lIns="0" spcFirstLastPara="1" rIns="0" wrap="square" tIns="0">
            <a:noAutofit/>
          </a:bodyPr>
          <a:lstStyle/>
          <a:p>
            <a:pPr indent="0" lvl="0" marL="457200" marR="0" rtl="0" algn="l">
              <a:lnSpc>
                <a:spcPct val="115000"/>
              </a:lnSpc>
              <a:spcBef>
                <a:spcPts val="0"/>
              </a:spcBef>
              <a:spcAft>
                <a:spcPts val="0"/>
              </a:spcAft>
              <a:buNone/>
            </a:pPr>
            <a:r>
              <a:rPr lang="ru-RU" sz="1600">
                <a:solidFill>
                  <a:srgbClr val="073763"/>
                </a:solidFill>
                <a:highlight>
                  <a:schemeClr val="lt1"/>
                </a:highlight>
                <a:latin typeface="Montserrat"/>
                <a:ea typeface="Montserrat"/>
                <a:cs typeface="Montserrat"/>
                <a:sym typeface="Montserrat"/>
              </a:rPr>
              <a:t>1 . The code  compute the frequency of all words in a given text using the FreqDist function. This helps in understanding how often each word appears in the text.</a:t>
            </a:r>
            <a:endParaRPr sz="1600">
              <a:solidFill>
                <a:srgbClr val="073763"/>
              </a:solidFill>
              <a:highlight>
                <a:schemeClr val="lt1"/>
              </a:highlight>
              <a:latin typeface="Montserrat"/>
              <a:ea typeface="Montserrat"/>
              <a:cs typeface="Montserrat"/>
              <a:sym typeface="Montserrat"/>
            </a:endParaRPr>
          </a:p>
          <a:p>
            <a:pPr indent="0" lvl="0" marL="457200" marR="0" rtl="0" algn="l">
              <a:lnSpc>
                <a:spcPct val="115000"/>
              </a:lnSpc>
              <a:spcBef>
                <a:spcPts val="0"/>
              </a:spcBef>
              <a:spcAft>
                <a:spcPts val="0"/>
              </a:spcAft>
              <a:buNone/>
            </a:pPr>
            <a:r>
              <a:t/>
            </a:r>
            <a:endParaRPr sz="1600">
              <a:solidFill>
                <a:srgbClr val="073763"/>
              </a:solidFill>
              <a:highlight>
                <a:schemeClr val="lt1"/>
              </a:highlight>
              <a:latin typeface="Montserrat"/>
              <a:ea typeface="Montserrat"/>
              <a:cs typeface="Montserrat"/>
              <a:sym typeface="Montserrat"/>
            </a:endParaRPr>
          </a:p>
          <a:p>
            <a:pPr indent="0" lvl="0" marL="457200" marR="0" rtl="0" algn="l">
              <a:lnSpc>
                <a:spcPct val="115000"/>
              </a:lnSpc>
              <a:spcBef>
                <a:spcPts val="0"/>
              </a:spcBef>
              <a:spcAft>
                <a:spcPts val="0"/>
              </a:spcAft>
              <a:buNone/>
            </a:pPr>
            <a:r>
              <a:rPr lang="ru-RU" sz="1600">
                <a:solidFill>
                  <a:srgbClr val="073763"/>
                </a:solidFill>
                <a:highlight>
                  <a:schemeClr val="lt1"/>
                </a:highlight>
                <a:latin typeface="Montserrat"/>
                <a:ea typeface="Montserrat"/>
                <a:cs typeface="Montserrat"/>
                <a:sym typeface="Montserrat"/>
              </a:rPr>
              <a:t>2.  The code sorts the frequency distribution in descending order to identify the most common words in the text.</a:t>
            </a:r>
            <a:endParaRPr sz="1600">
              <a:solidFill>
                <a:srgbClr val="073763"/>
              </a:solidFill>
              <a:highlight>
                <a:schemeClr val="lt1"/>
              </a:highlight>
              <a:latin typeface="Montserrat"/>
              <a:ea typeface="Montserrat"/>
              <a:cs typeface="Montserrat"/>
              <a:sym typeface="Montserrat"/>
            </a:endParaRPr>
          </a:p>
          <a:p>
            <a:pPr indent="0" lvl="0" marL="457200" marR="0" rtl="0" algn="l">
              <a:lnSpc>
                <a:spcPct val="115000"/>
              </a:lnSpc>
              <a:spcBef>
                <a:spcPts val="0"/>
              </a:spcBef>
              <a:spcAft>
                <a:spcPts val="0"/>
              </a:spcAft>
              <a:buNone/>
            </a:pPr>
            <a:r>
              <a:t/>
            </a:r>
            <a:endParaRPr sz="1600">
              <a:solidFill>
                <a:srgbClr val="073763"/>
              </a:solidFill>
              <a:highlight>
                <a:schemeClr val="lt1"/>
              </a:highlight>
              <a:latin typeface="Montserrat"/>
              <a:ea typeface="Montserrat"/>
              <a:cs typeface="Montserrat"/>
              <a:sym typeface="Montserrat"/>
            </a:endParaRPr>
          </a:p>
          <a:p>
            <a:pPr indent="0" lvl="0" marL="457200" marR="0" rtl="0" algn="l">
              <a:lnSpc>
                <a:spcPct val="115000"/>
              </a:lnSpc>
              <a:spcBef>
                <a:spcPts val="0"/>
              </a:spcBef>
              <a:spcAft>
                <a:spcPts val="0"/>
              </a:spcAft>
              <a:buNone/>
            </a:pPr>
            <a:r>
              <a:rPr lang="ru-RU" sz="1600">
                <a:solidFill>
                  <a:srgbClr val="073763"/>
                </a:solidFill>
                <a:highlight>
                  <a:schemeClr val="lt1"/>
                </a:highlight>
                <a:latin typeface="Montserrat"/>
                <a:ea typeface="Montserrat"/>
                <a:cs typeface="Montserrat"/>
                <a:sym typeface="Montserrat"/>
              </a:rPr>
              <a:t>3. The code filters out words with a length less than or equal to 3 and plots a frequency distribution of the remaining words. This is helpful for visualizing the frequency of longer words in the text.</a:t>
            </a:r>
            <a:endParaRPr sz="1600">
              <a:solidFill>
                <a:srgbClr val="073763"/>
              </a:solidFill>
              <a:highlight>
                <a:schemeClr val="lt1"/>
              </a:highlight>
              <a:latin typeface="Montserrat"/>
              <a:ea typeface="Montserrat"/>
              <a:cs typeface="Montserrat"/>
              <a:sym typeface="Montserrat"/>
            </a:endParaRPr>
          </a:p>
          <a:p>
            <a:pPr indent="0" lvl="0" marL="457200" marR="0" rtl="0" algn="l">
              <a:lnSpc>
                <a:spcPct val="115000"/>
              </a:lnSpc>
              <a:spcBef>
                <a:spcPts val="0"/>
              </a:spcBef>
              <a:spcAft>
                <a:spcPts val="0"/>
              </a:spcAft>
              <a:buNone/>
            </a:pPr>
            <a:r>
              <a:t/>
            </a:r>
            <a:endParaRPr sz="1600">
              <a:solidFill>
                <a:srgbClr val="073763"/>
              </a:solidFill>
              <a:highlight>
                <a:schemeClr val="lt1"/>
              </a:highlight>
              <a:latin typeface="Montserrat"/>
              <a:ea typeface="Montserrat"/>
              <a:cs typeface="Montserrat"/>
              <a:sym typeface="Montserrat"/>
            </a:endParaRPr>
          </a:p>
          <a:p>
            <a:pPr indent="0" lvl="0" marL="457200" marR="0" rtl="0" algn="l">
              <a:lnSpc>
                <a:spcPct val="115000"/>
              </a:lnSpc>
              <a:spcBef>
                <a:spcPts val="0"/>
              </a:spcBef>
              <a:spcAft>
                <a:spcPts val="0"/>
              </a:spcAft>
              <a:buNone/>
            </a:pPr>
            <a:r>
              <a:t/>
            </a:r>
            <a:endParaRPr sz="1600">
              <a:solidFill>
                <a:srgbClr val="073763"/>
              </a:solidFill>
              <a:highlight>
                <a:schemeClr val="lt1"/>
              </a:highlight>
              <a:latin typeface="Montserrat"/>
              <a:ea typeface="Montserrat"/>
              <a:cs typeface="Montserrat"/>
              <a:sym typeface="Montserrat"/>
            </a:endParaRPr>
          </a:p>
          <a:p>
            <a:pPr indent="0" lvl="0" marL="457200" marR="0" rtl="0" algn="l">
              <a:lnSpc>
                <a:spcPct val="115000"/>
              </a:lnSpc>
              <a:spcBef>
                <a:spcPts val="0"/>
              </a:spcBef>
              <a:spcAft>
                <a:spcPts val="0"/>
              </a:spcAft>
              <a:buNone/>
            </a:pPr>
            <a:r>
              <a:t/>
            </a:r>
            <a:endParaRPr sz="1600">
              <a:solidFill>
                <a:srgbClr val="073763"/>
              </a:solidFill>
              <a:highlight>
                <a:schemeClr val="lt1"/>
              </a:highlight>
              <a:latin typeface="Montserrat"/>
              <a:ea typeface="Montserrat"/>
              <a:cs typeface="Montserrat"/>
              <a:sym typeface="Montserrat"/>
            </a:endParaRPr>
          </a:p>
        </p:txBody>
      </p:sp>
      <p:sp>
        <p:nvSpPr>
          <p:cNvPr id="343" name="Google Shape;343;p27"/>
          <p:cNvSpPr txBox="1"/>
          <p:nvPr>
            <p:ph idx="2" type="body"/>
          </p:nvPr>
        </p:nvSpPr>
        <p:spPr>
          <a:xfrm>
            <a:off x="1143700" y="464849"/>
            <a:ext cx="1901700" cy="567900"/>
          </a:xfrm>
          <a:prstGeom prst="rect">
            <a:avLst/>
          </a:prstGeom>
        </p:spPr>
        <p:txBody>
          <a:bodyPr anchorCtr="0" anchor="t" bIns="0" lIns="0" spcFirstLastPara="1" rIns="0" wrap="square" tIns="0">
            <a:noAutofit/>
          </a:bodyPr>
          <a:lstStyle/>
          <a:p>
            <a:pPr indent="0" lvl="0" marL="0" rtl="0" algn="l">
              <a:lnSpc>
                <a:spcPct val="115000"/>
              </a:lnSpc>
              <a:spcBef>
                <a:spcPts val="0"/>
              </a:spcBef>
              <a:spcAft>
                <a:spcPts val="0"/>
              </a:spcAft>
              <a:buNone/>
            </a:pPr>
            <a:r>
              <a:rPr lang="ru-RU" sz="1600"/>
              <a:t>Faculty of Humanities </a:t>
            </a:r>
            <a:endParaRPr sz="800"/>
          </a:p>
        </p:txBody>
      </p:sp>
      <p:sp>
        <p:nvSpPr>
          <p:cNvPr id="344" name="Google Shape;344;p27"/>
          <p:cNvSpPr txBox="1"/>
          <p:nvPr>
            <p:ph idx="3" type="body"/>
          </p:nvPr>
        </p:nvSpPr>
        <p:spPr>
          <a:xfrm>
            <a:off x="3425975" y="504900"/>
            <a:ext cx="2530200" cy="487800"/>
          </a:xfrm>
          <a:prstGeom prst="rect">
            <a:avLst/>
          </a:prstGeom>
        </p:spPr>
        <p:txBody>
          <a:bodyPr anchorCtr="0" anchor="t" bIns="0" lIns="0" spcFirstLastPara="1" rIns="0" wrap="square" tIns="0">
            <a:noAutofit/>
          </a:bodyPr>
          <a:lstStyle/>
          <a:p>
            <a:pPr indent="0" lvl="0" marL="0" rtl="0" algn="l">
              <a:lnSpc>
                <a:spcPct val="115000"/>
              </a:lnSpc>
              <a:spcBef>
                <a:spcPts val="0"/>
              </a:spcBef>
              <a:spcAft>
                <a:spcPts val="0"/>
              </a:spcAft>
              <a:buNone/>
            </a:pPr>
            <a:r>
              <a:rPr lang="ru-RU" sz="1500"/>
              <a:t>Applied Linguistics and Text Analytics </a:t>
            </a:r>
            <a:endParaRPr sz="1500"/>
          </a:p>
        </p:txBody>
      </p:sp>
      <p:sp>
        <p:nvSpPr>
          <p:cNvPr id="345" name="Google Shape;345;p27"/>
          <p:cNvSpPr txBox="1"/>
          <p:nvPr>
            <p:ph idx="4" type="body"/>
          </p:nvPr>
        </p:nvSpPr>
        <p:spPr>
          <a:xfrm>
            <a:off x="6274175" y="504901"/>
            <a:ext cx="2070000" cy="487800"/>
          </a:xfrm>
          <a:prstGeom prst="rect">
            <a:avLst/>
          </a:prstGeom>
        </p:spPr>
        <p:txBody>
          <a:bodyPr anchorCtr="0" anchor="t" bIns="0" lIns="0" spcFirstLastPara="1" rIns="0" wrap="square" tIns="0">
            <a:noAutofit/>
          </a:bodyPr>
          <a:lstStyle/>
          <a:p>
            <a:pPr indent="0" lvl="0" marL="0" rtl="0" algn="l">
              <a:lnSpc>
                <a:spcPct val="115000"/>
              </a:lnSpc>
              <a:spcBef>
                <a:spcPts val="0"/>
              </a:spcBef>
              <a:spcAft>
                <a:spcPts val="0"/>
              </a:spcAft>
              <a:buNone/>
            </a:pPr>
            <a:r>
              <a:rPr lang="ru-RU" sz="1500"/>
              <a:t>Nizhniy Novgorod</a:t>
            </a:r>
            <a:endParaRPr sz="1500"/>
          </a:p>
          <a:p>
            <a:pPr indent="0" lvl="0" marL="0" rtl="0" algn="l">
              <a:lnSpc>
                <a:spcPct val="115000"/>
              </a:lnSpc>
              <a:spcBef>
                <a:spcPts val="0"/>
              </a:spcBef>
              <a:spcAft>
                <a:spcPts val="0"/>
              </a:spcAft>
              <a:buNone/>
            </a:pPr>
            <a:r>
              <a:rPr lang="ru-RU" sz="1500"/>
              <a:t>2024</a:t>
            </a:r>
            <a:endParaRPr sz="1500"/>
          </a:p>
        </p:txBody>
      </p:sp>
      <p:sp>
        <p:nvSpPr>
          <p:cNvPr id="346" name="Google Shape;346;p27"/>
          <p:cNvSpPr txBox="1"/>
          <p:nvPr/>
        </p:nvSpPr>
        <p:spPr>
          <a:xfrm>
            <a:off x="3159600" y="1147725"/>
            <a:ext cx="5872800" cy="684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ru-RU" sz="2800">
                <a:solidFill>
                  <a:srgbClr val="073763"/>
                </a:solidFill>
              </a:rPr>
              <a:t>Exploratory data analysis</a:t>
            </a:r>
            <a:endParaRPr b="1" sz="2800">
              <a:solidFill>
                <a:srgbClr val="073763"/>
              </a:solidFill>
            </a:endParaRPr>
          </a:p>
        </p:txBody>
      </p:sp>
      <p:pic>
        <p:nvPicPr>
          <p:cNvPr id="347" name="Google Shape;347;p27"/>
          <p:cNvPicPr preferRelativeResize="0"/>
          <p:nvPr/>
        </p:nvPicPr>
        <p:blipFill>
          <a:blip r:embed="rId3">
            <a:alphaModFix/>
          </a:blip>
          <a:stretch>
            <a:fillRect/>
          </a:stretch>
        </p:blipFill>
        <p:spPr>
          <a:xfrm>
            <a:off x="5849950" y="1987050"/>
            <a:ext cx="5791199" cy="390985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28"/>
          <p:cNvSpPr txBox="1"/>
          <p:nvPr>
            <p:ph idx="1" type="body"/>
          </p:nvPr>
        </p:nvSpPr>
        <p:spPr>
          <a:xfrm>
            <a:off x="585900" y="1987075"/>
            <a:ext cx="5510100" cy="4403100"/>
          </a:xfrm>
          <a:prstGeom prst="rect">
            <a:avLst/>
          </a:prstGeom>
        </p:spPr>
        <p:txBody>
          <a:bodyPr anchorCtr="0" anchor="t" bIns="45700" lIns="0" spcFirstLastPara="1" rIns="0" wrap="square" tIns="0">
            <a:noAutofit/>
          </a:bodyPr>
          <a:lstStyle/>
          <a:p>
            <a:pPr indent="0" lvl="0" marL="0" rtl="0" algn="just">
              <a:lnSpc>
                <a:spcPct val="115000"/>
              </a:lnSpc>
              <a:spcBef>
                <a:spcPts val="1200"/>
              </a:spcBef>
              <a:spcAft>
                <a:spcPts val="0"/>
              </a:spcAft>
              <a:buNone/>
            </a:pPr>
            <a:r>
              <a:rPr lang="ru-RU" sz="2000">
                <a:solidFill>
                  <a:srgbClr val="073763"/>
                </a:solidFill>
                <a:latin typeface="Montserrat"/>
                <a:ea typeface="Montserrat"/>
                <a:cs typeface="Montserrat"/>
                <a:sym typeface="Montserrat"/>
              </a:rPr>
              <a:t>It generates a word cloud based on the frequency distribution of the words, using the WordCloud library.</a:t>
            </a:r>
            <a:endParaRPr sz="2000">
              <a:solidFill>
                <a:srgbClr val="073763"/>
              </a:solidFill>
              <a:latin typeface="Montserrat"/>
              <a:ea typeface="Montserrat"/>
              <a:cs typeface="Montserrat"/>
              <a:sym typeface="Montserrat"/>
            </a:endParaRPr>
          </a:p>
          <a:p>
            <a:pPr indent="0" lvl="0" marL="0" rtl="0" algn="just">
              <a:lnSpc>
                <a:spcPct val="115000"/>
              </a:lnSpc>
              <a:spcBef>
                <a:spcPts val="1200"/>
              </a:spcBef>
              <a:spcAft>
                <a:spcPts val="0"/>
              </a:spcAft>
              <a:buNone/>
            </a:pPr>
            <a:r>
              <a:rPr lang="ru-RU" sz="2000">
                <a:solidFill>
                  <a:srgbClr val="073763"/>
                </a:solidFill>
                <a:latin typeface="Montserrat"/>
                <a:ea typeface="Montserrat"/>
                <a:cs typeface="Montserrat"/>
                <a:sym typeface="Montserrat"/>
              </a:rPr>
              <a:t>The world cloud demonstrates the words that occur the most often.</a:t>
            </a:r>
            <a:endParaRPr sz="2000">
              <a:solidFill>
                <a:srgbClr val="073763"/>
              </a:solidFill>
              <a:latin typeface="Montserrat"/>
              <a:ea typeface="Montserrat"/>
              <a:cs typeface="Montserrat"/>
              <a:sym typeface="Montserrat"/>
            </a:endParaRPr>
          </a:p>
        </p:txBody>
      </p:sp>
      <p:sp>
        <p:nvSpPr>
          <p:cNvPr id="354" name="Google Shape;354;p28"/>
          <p:cNvSpPr txBox="1"/>
          <p:nvPr>
            <p:ph idx="2" type="body"/>
          </p:nvPr>
        </p:nvSpPr>
        <p:spPr>
          <a:xfrm>
            <a:off x="1143700" y="464849"/>
            <a:ext cx="1901700" cy="567900"/>
          </a:xfrm>
          <a:prstGeom prst="rect">
            <a:avLst/>
          </a:prstGeom>
        </p:spPr>
        <p:txBody>
          <a:bodyPr anchorCtr="0" anchor="t" bIns="0" lIns="0" spcFirstLastPara="1" rIns="0" wrap="square" tIns="0">
            <a:noAutofit/>
          </a:bodyPr>
          <a:lstStyle/>
          <a:p>
            <a:pPr indent="0" lvl="0" marL="0" rtl="0" algn="l">
              <a:lnSpc>
                <a:spcPct val="115000"/>
              </a:lnSpc>
              <a:spcBef>
                <a:spcPts val="0"/>
              </a:spcBef>
              <a:spcAft>
                <a:spcPts val="0"/>
              </a:spcAft>
              <a:buNone/>
            </a:pPr>
            <a:r>
              <a:rPr lang="ru-RU" sz="1600"/>
              <a:t>Faculty of Humanities </a:t>
            </a:r>
            <a:endParaRPr sz="800"/>
          </a:p>
        </p:txBody>
      </p:sp>
      <p:sp>
        <p:nvSpPr>
          <p:cNvPr id="355" name="Google Shape;355;p28"/>
          <p:cNvSpPr txBox="1"/>
          <p:nvPr>
            <p:ph idx="3" type="body"/>
          </p:nvPr>
        </p:nvSpPr>
        <p:spPr>
          <a:xfrm>
            <a:off x="3425975" y="504900"/>
            <a:ext cx="2530200" cy="487800"/>
          </a:xfrm>
          <a:prstGeom prst="rect">
            <a:avLst/>
          </a:prstGeom>
        </p:spPr>
        <p:txBody>
          <a:bodyPr anchorCtr="0" anchor="t" bIns="0" lIns="0" spcFirstLastPara="1" rIns="0" wrap="square" tIns="0">
            <a:noAutofit/>
          </a:bodyPr>
          <a:lstStyle/>
          <a:p>
            <a:pPr indent="0" lvl="0" marL="0" rtl="0" algn="l">
              <a:lnSpc>
                <a:spcPct val="115000"/>
              </a:lnSpc>
              <a:spcBef>
                <a:spcPts val="0"/>
              </a:spcBef>
              <a:spcAft>
                <a:spcPts val="0"/>
              </a:spcAft>
              <a:buNone/>
            </a:pPr>
            <a:r>
              <a:rPr lang="ru-RU" sz="1500"/>
              <a:t>Applied Linguistics and Text Analytics </a:t>
            </a:r>
            <a:endParaRPr sz="1500"/>
          </a:p>
        </p:txBody>
      </p:sp>
      <p:sp>
        <p:nvSpPr>
          <p:cNvPr id="356" name="Google Shape;356;p28"/>
          <p:cNvSpPr txBox="1"/>
          <p:nvPr>
            <p:ph idx="4" type="body"/>
          </p:nvPr>
        </p:nvSpPr>
        <p:spPr>
          <a:xfrm>
            <a:off x="6274175" y="504901"/>
            <a:ext cx="2070000" cy="487800"/>
          </a:xfrm>
          <a:prstGeom prst="rect">
            <a:avLst/>
          </a:prstGeom>
        </p:spPr>
        <p:txBody>
          <a:bodyPr anchorCtr="0" anchor="t" bIns="0" lIns="0" spcFirstLastPara="1" rIns="0" wrap="square" tIns="0">
            <a:noAutofit/>
          </a:bodyPr>
          <a:lstStyle/>
          <a:p>
            <a:pPr indent="0" lvl="0" marL="0" rtl="0" algn="l">
              <a:lnSpc>
                <a:spcPct val="115000"/>
              </a:lnSpc>
              <a:spcBef>
                <a:spcPts val="0"/>
              </a:spcBef>
              <a:spcAft>
                <a:spcPts val="0"/>
              </a:spcAft>
              <a:buNone/>
            </a:pPr>
            <a:r>
              <a:rPr lang="ru-RU" sz="1500"/>
              <a:t>Nizhniy Novgorod</a:t>
            </a:r>
            <a:endParaRPr sz="1500"/>
          </a:p>
          <a:p>
            <a:pPr indent="0" lvl="0" marL="0" rtl="0" algn="l">
              <a:lnSpc>
                <a:spcPct val="115000"/>
              </a:lnSpc>
              <a:spcBef>
                <a:spcPts val="0"/>
              </a:spcBef>
              <a:spcAft>
                <a:spcPts val="0"/>
              </a:spcAft>
              <a:buNone/>
            </a:pPr>
            <a:r>
              <a:rPr lang="ru-RU" sz="1500"/>
              <a:t>2024</a:t>
            </a:r>
            <a:endParaRPr sz="1500"/>
          </a:p>
        </p:txBody>
      </p:sp>
      <p:sp>
        <p:nvSpPr>
          <p:cNvPr id="357" name="Google Shape;357;p28"/>
          <p:cNvSpPr txBox="1"/>
          <p:nvPr/>
        </p:nvSpPr>
        <p:spPr>
          <a:xfrm>
            <a:off x="585900" y="1147725"/>
            <a:ext cx="5872800" cy="684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ru-RU" sz="2400">
                <a:solidFill>
                  <a:srgbClr val="073763"/>
                </a:solidFill>
                <a:highlight>
                  <a:schemeClr val="lt1"/>
                </a:highlight>
                <a:latin typeface="Montserrat"/>
                <a:ea typeface="Montserrat"/>
                <a:cs typeface="Montserrat"/>
                <a:sym typeface="Montserrat"/>
              </a:rPr>
              <a:t>Exploratory data analysis</a:t>
            </a:r>
            <a:endParaRPr b="1" sz="3600">
              <a:solidFill>
                <a:srgbClr val="073763"/>
              </a:solidFill>
            </a:endParaRPr>
          </a:p>
        </p:txBody>
      </p:sp>
      <p:pic>
        <p:nvPicPr>
          <p:cNvPr id="358" name="Google Shape;358;p28"/>
          <p:cNvPicPr preferRelativeResize="0"/>
          <p:nvPr/>
        </p:nvPicPr>
        <p:blipFill>
          <a:blip r:embed="rId3">
            <a:alphaModFix/>
          </a:blip>
          <a:stretch>
            <a:fillRect/>
          </a:stretch>
        </p:blipFill>
        <p:spPr>
          <a:xfrm>
            <a:off x="6274175" y="1896325"/>
            <a:ext cx="5791200" cy="2900145"/>
          </a:xfrm>
          <a:prstGeom prst="rect">
            <a:avLst/>
          </a:prstGeom>
          <a:noFill/>
          <a:ln>
            <a:noFill/>
          </a:ln>
        </p:spPr>
      </p:pic>
      <p:pic>
        <p:nvPicPr>
          <p:cNvPr id="359" name="Google Shape;359;p28"/>
          <p:cNvPicPr preferRelativeResize="0"/>
          <p:nvPr/>
        </p:nvPicPr>
        <p:blipFill>
          <a:blip r:embed="rId4">
            <a:alphaModFix/>
          </a:blip>
          <a:stretch>
            <a:fillRect/>
          </a:stretch>
        </p:blipFill>
        <p:spPr>
          <a:xfrm>
            <a:off x="946850" y="4376950"/>
            <a:ext cx="4483449" cy="224172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29"/>
          <p:cNvSpPr txBox="1"/>
          <p:nvPr>
            <p:ph idx="1" type="body"/>
          </p:nvPr>
        </p:nvSpPr>
        <p:spPr>
          <a:xfrm>
            <a:off x="1747825" y="2139475"/>
            <a:ext cx="5510100" cy="1887000"/>
          </a:xfrm>
          <a:prstGeom prst="rect">
            <a:avLst/>
          </a:prstGeom>
        </p:spPr>
        <p:txBody>
          <a:bodyPr anchorCtr="0" anchor="t" bIns="45700" lIns="0" spcFirstLastPara="1" rIns="0" wrap="square" tIns="0">
            <a:noAutofit/>
          </a:bodyPr>
          <a:lstStyle/>
          <a:p>
            <a:pPr indent="0" lvl="0" marL="0" rtl="0" algn="just">
              <a:lnSpc>
                <a:spcPct val="115000"/>
              </a:lnSpc>
              <a:spcBef>
                <a:spcPts val="1200"/>
              </a:spcBef>
              <a:spcAft>
                <a:spcPts val="0"/>
              </a:spcAft>
              <a:buNone/>
            </a:pPr>
            <a:r>
              <a:rPr lang="ru-RU" sz="2000">
                <a:solidFill>
                  <a:srgbClr val="073763"/>
                </a:solidFill>
                <a:highlight>
                  <a:schemeClr val="lt1"/>
                </a:highlight>
                <a:latin typeface="Montserrat"/>
                <a:ea typeface="Montserrat"/>
                <a:cs typeface="Montserrat"/>
                <a:sym typeface="Montserrat"/>
              </a:rPr>
              <a:t>In this code we use the TextBlob library to count the frequency of bigrams (pairs of words) in a given text and prints out the bigrams that appear more than 15 times.</a:t>
            </a:r>
            <a:endParaRPr sz="2400">
              <a:solidFill>
                <a:srgbClr val="073763"/>
              </a:solidFill>
              <a:latin typeface="Montserrat"/>
              <a:ea typeface="Montserrat"/>
              <a:cs typeface="Montserrat"/>
              <a:sym typeface="Montserrat"/>
            </a:endParaRPr>
          </a:p>
        </p:txBody>
      </p:sp>
      <p:sp>
        <p:nvSpPr>
          <p:cNvPr id="366" name="Google Shape;366;p29"/>
          <p:cNvSpPr txBox="1"/>
          <p:nvPr>
            <p:ph idx="2" type="body"/>
          </p:nvPr>
        </p:nvSpPr>
        <p:spPr>
          <a:xfrm>
            <a:off x="1143700" y="464849"/>
            <a:ext cx="1901700" cy="567900"/>
          </a:xfrm>
          <a:prstGeom prst="rect">
            <a:avLst/>
          </a:prstGeom>
        </p:spPr>
        <p:txBody>
          <a:bodyPr anchorCtr="0" anchor="t" bIns="0" lIns="0" spcFirstLastPara="1" rIns="0" wrap="square" tIns="0">
            <a:noAutofit/>
          </a:bodyPr>
          <a:lstStyle/>
          <a:p>
            <a:pPr indent="0" lvl="0" marL="0" rtl="0" algn="l">
              <a:lnSpc>
                <a:spcPct val="115000"/>
              </a:lnSpc>
              <a:spcBef>
                <a:spcPts val="0"/>
              </a:spcBef>
              <a:spcAft>
                <a:spcPts val="0"/>
              </a:spcAft>
              <a:buNone/>
            </a:pPr>
            <a:r>
              <a:rPr lang="ru-RU" sz="1600"/>
              <a:t>Faculty of Humanities </a:t>
            </a:r>
            <a:endParaRPr sz="800"/>
          </a:p>
        </p:txBody>
      </p:sp>
      <p:sp>
        <p:nvSpPr>
          <p:cNvPr id="367" name="Google Shape;367;p29"/>
          <p:cNvSpPr txBox="1"/>
          <p:nvPr>
            <p:ph idx="3" type="body"/>
          </p:nvPr>
        </p:nvSpPr>
        <p:spPr>
          <a:xfrm>
            <a:off x="3425975" y="504900"/>
            <a:ext cx="2530200" cy="487800"/>
          </a:xfrm>
          <a:prstGeom prst="rect">
            <a:avLst/>
          </a:prstGeom>
        </p:spPr>
        <p:txBody>
          <a:bodyPr anchorCtr="0" anchor="t" bIns="0" lIns="0" spcFirstLastPara="1" rIns="0" wrap="square" tIns="0">
            <a:noAutofit/>
          </a:bodyPr>
          <a:lstStyle/>
          <a:p>
            <a:pPr indent="0" lvl="0" marL="0" rtl="0" algn="l">
              <a:lnSpc>
                <a:spcPct val="115000"/>
              </a:lnSpc>
              <a:spcBef>
                <a:spcPts val="0"/>
              </a:spcBef>
              <a:spcAft>
                <a:spcPts val="0"/>
              </a:spcAft>
              <a:buNone/>
            </a:pPr>
            <a:r>
              <a:rPr lang="ru-RU" sz="1500"/>
              <a:t>Applied Linguistics and Text Analytics </a:t>
            </a:r>
            <a:endParaRPr sz="1500"/>
          </a:p>
        </p:txBody>
      </p:sp>
      <p:sp>
        <p:nvSpPr>
          <p:cNvPr id="368" name="Google Shape;368;p29"/>
          <p:cNvSpPr txBox="1"/>
          <p:nvPr>
            <p:ph idx="4" type="body"/>
          </p:nvPr>
        </p:nvSpPr>
        <p:spPr>
          <a:xfrm>
            <a:off x="6274175" y="504901"/>
            <a:ext cx="2070000" cy="487800"/>
          </a:xfrm>
          <a:prstGeom prst="rect">
            <a:avLst/>
          </a:prstGeom>
        </p:spPr>
        <p:txBody>
          <a:bodyPr anchorCtr="0" anchor="t" bIns="0" lIns="0" spcFirstLastPara="1" rIns="0" wrap="square" tIns="0">
            <a:noAutofit/>
          </a:bodyPr>
          <a:lstStyle/>
          <a:p>
            <a:pPr indent="0" lvl="0" marL="0" rtl="0" algn="l">
              <a:lnSpc>
                <a:spcPct val="115000"/>
              </a:lnSpc>
              <a:spcBef>
                <a:spcPts val="0"/>
              </a:spcBef>
              <a:spcAft>
                <a:spcPts val="0"/>
              </a:spcAft>
              <a:buNone/>
            </a:pPr>
            <a:r>
              <a:rPr lang="ru-RU" sz="1500"/>
              <a:t>Nizhniy Novgorod</a:t>
            </a:r>
            <a:endParaRPr sz="1500"/>
          </a:p>
          <a:p>
            <a:pPr indent="0" lvl="0" marL="0" rtl="0" algn="l">
              <a:lnSpc>
                <a:spcPct val="115000"/>
              </a:lnSpc>
              <a:spcBef>
                <a:spcPts val="0"/>
              </a:spcBef>
              <a:spcAft>
                <a:spcPts val="0"/>
              </a:spcAft>
              <a:buNone/>
            </a:pPr>
            <a:r>
              <a:rPr lang="ru-RU" sz="1500"/>
              <a:t>2024</a:t>
            </a:r>
            <a:endParaRPr sz="1500"/>
          </a:p>
        </p:txBody>
      </p:sp>
      <p:sp>
        <p:nvSpPr>
          <p:cNvPr id="369" name="Google Shape;369;p29"/>
          <p:cNvSpPr txBox="1"/>
          <p:nvPr/>
        </p:nvSpPr>
        <p:spPr>
          <a:xfrm>
            <a:off x="3159588" y="1127700"/>
            <a:ext cx="5872800" cy="684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ru-RU" sz="2800">
                <a:solidFill>
                  <a:srgbClr val="073763"/>
                </a:solidFill>
              </a:rPr>
              <a:t>N-grams</a:t>
            </a:r>
            <a:endParaRPr b="1" sz="2800">
              <a:solidFill>
                <a:srgbClr val="073763"/>
              </a:solidFill>
            </a:endParaRPr>
          </a:p>
        </p:txBody>
      </p:sp>
      <p:pic>
        <p:nvPicPr>
          <p:cNvPr id="370" name="Google Shape;370;p29"/>
          <p:cNvPicPr preferRelativeResize="0"/>
          <p:nvPr/>
        </p:nvPicPr>
        <p:blipFill rotWithShape="1">
          <a:blip r:embed="rId3">
            <a:alphaModFix/>
          </a:blip>
          <a:srcRect b="0" l="1234" r="0" t="5580"/>
          <a:stretch/>
        </p:blipFill>
        <p:spPr>
          <a:xfrm>
            <a:off x="1706275" y="3965400"/>
            <a:ext cx="8890274" cy="2221375"/>
          </a:xfrm>
          <a:prstGeom prst="rect">
            <a:avLst/>
          </a:prstGeom>
          <a:noFill/>
          <a:ln>
            <a:noFill/>
          </a:ln>
        </p:spPr>
      </p:pic>
      <p:pic>
        <p:nvPicPr>
          <p:cNvPr id="371" name="Google Shape;371;p29"/>
          <p:cNvPicPr preferRelativeResize="0"/>
          <p:nvPr/>
        </p:nvPicPr>
        <p:blipFill rotWithShape="1">
          <a:blip r:embed="rId4">
            <a:alphaModFix/>
          </a:blip>
          <a:srcRect b="0" l="0" r="50154" t="0"/>
          <a:stretch/>
        </p:blipFill>
        <p:spPr>
          <a:xfrm>
            <a:off x="7997900" y="1987075"/>
            <a:ext cx="2598649" cy="16919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p30"/>
          <p:cNvSpPr txBox="1"/>
          <p:nvPr>
            <p:ph idx="1" type="body"/>
          </p:nvPr>
        </p:nvSpPr>
        <p:spPr>
          <a:xfrm>
            <a:off x="6461400" y="1730525"/>
            <a:ext cx="5510100" cy="3605100"/>
          </a:xfrm>
          <a:prstGeom prst="rect">
            <a:avLst/>
          </a:prstGeom>
        </p:spPr>
        <p:txBody>
          <a:bodyPr anchorCtr="0" anchor="t" bIns="45700" lIns="0" spcFirstLastPara="1" rIns="0" wrap="square" tIns="0">
            <a:noAutofit/>
          </a:bodyPr>
          <a:lstStyle/>
          <a:p>
            <a:pPr indent="0" lvl="0" marL="0" rtl="0" algn="just">
              <a:lnSpc>
                <a:spcPct val="115000"/>
              </a:lnSpc>
              <a:spcBef>
                <a:spcPts val="1200"/>
              </a:spcBef>
              <a:spcAft>
                <a:spcPts val="0"/>
              </a:spcAft>
              <a:buNone/>
            </a:pPr>
            <a:r>
              <a:t/>
            </a:r>
            <a:endParaRPr sz="2000">
              <a:solidFill>
                <a:srgbClr val="073763"/>
              </a:solidFill>
              <a:latin typeface="Montserrat"/>
              <a:ea typeface="Montserrat"/>
              <a:cs typeface="Montserrat"/>
              <a:sym typeface="Montserrat"/>
            </a:endParaRPr>
          </a:p>
        </p:txBody>
      </p:sp>
      <p:sp>
        <p:nvSpPr>
          <p:cNvPr id="378" name="Google Shape;378;p30"/>
          <p:cNvSpPr txBox="1"/>
          <p:nvPr>
            <p:ph idx="2" type="body"/>
          </p:nvPr>
        </p:nvSpPr>
        <p:spPr>
          <a:xfrm>
            <a:off x="1143700" y="464849"/>
            <a:ext cx="1901700" cy="567900"/>
          </a:xfrm>
          <a:prstGeom prst="rect">
            <a:avLst/>
          </a:prstGeom>
        </p:spPr>
        <p:txBody>
          <a:bodyPr anchorCtr="0" anchor="t" bIns="0" lIns="0" spcFirstLastPara="1" rIns="0" wrap="square" tIns="0">
            <a:noAutofit/>
          </a:bodyPr>
          <a:lstStyle/>
          <a:p>
            <a:pPr indent="0" lvl="0" marL="0" rtl="0" algn="l">
              <a:lnSpc>
                <a:spcPct val="115000"/>
              </a:lnSpc>
              <a:spcBef>
                <a:spcPts val="0"/>
              </a:spcBef>
              <a:spcAft>
                <a:spcPts val="0"/>
              </a:spcAft>
              <a:buNone/>
            </a:pPr>
            <a:r>
              <a:rPr lang="ru-RU" sz="1600"/>
              <a:t>Faculty of Humanities </a:t>
            </a:r>
            <a:endParaRPr sz="800"/>
          </a:p>
        </p:txBody>
      </p:sp>
      <p:sp>
        <p:nvSpPr>
          <p:cNvPr id="379" name="Google Shape;379;p30"/>
          <p:cNvSpPr txBox="1"/>
          <p:nvPr>
            <p:ph idx="3" type="body"/>
          </p:nvPr>
        </p:nvSpPr>
        <p:spPr>
          <a:xfrm>
            <a:off x="3425975" y="504900"/>
            <a:ext cx="2530200" cy="487800"/>
          </a:xfrm>
          <a:prstGeom prst="rect">
            <a:avLst/>
          </a:prstGeom>
        </p:spPr>
        <p:txBody>
          <a:bodyPr anchorCtr="0" anchor="t" bIns="0" lIns="0" spcFirstLastPara="1" rIns="0" wrap="square" tIns="0">
            <a:noAutofit/>
          </a:bodyPr>
          <a:lstStyle/>
          <a:p>
            <a:pPr indent="0" lvl="0" marL="0" rtl="0" algn="l">
              <a:lnSpc>
                <a:spcPct val="115000"/>
              </a:lnSpc>
              <a:spcBef>
                <a:spcPts val="0"/>
              </a:spcBef>
              <a:spcAft>
                <a:spcPts val="0"/>
              </a:spcAft>
              <a:buNone/>
            </a:pPr>
            <a:r>
              <a:rPr lang="ru-RU" sz="1500"/>
              <a:t>Applied Linguistics and Text Analytics </a:t>
            </a:r>
            <a:endParaRPr sz="1500"/>
          </a:p>
        </p:txBody>
      </p:sp>
      <p:sp>
        <p:nvSpPr>
          <p:cNvPr id="380" name="Google Shape;380;p30"/>
          <p:cNvSpPr txBox="1"/>
          <p:nvPr>
            <p:ph idx="4" type="body"/>
          </p:nvPr>
        </p:nvSpPr>
        <p:spPr>
          <a:xfrm>
            <a:off x="6274175" y="504901"/>
            <a:ext cx="2070000" cy="487800"/>
          </a:xfrm>
          <a:prstGeom prst="rect">
            <a:avLst/>
          </a:prstGeom>
        </p:spPr>
        <p:txBody>
          <a:bodyPr anchorCtr="0" anchor="t" bIns="0" lIns="0" spcFirstLastPara="1" rIns="0" wrap="square" tIns="0">
            <a:noAutofit/>
          </a:bodyPr>
          <a:lstStyle/>
          <a:p>
            <a:pPr indent="0" lvl="0" marL="0" rtl="0" algn="l">
              <a:lnSpc>
                <a:spcPct val="115000"/>
              </a:lnSpc>
              <a:spcBef>
                <a:spcPts val="0"/>
              </a:spcBef>
              <a:spcAft>
                <a:spcPts val="0"/>
              </a:spcAft>
              <a:buNone/>
            </a:pPr>
            <a:r>
              <a:rPr lang="ru-RU" sz="1500"/>
              <a:t>Nizhniy Novgorod</a:t>
            </a:r>
            <a:endParaRPr sz="1500"/>
          </a:p>
          <a:p>
            <a:pPr indent="0" lvl="0" marL="0" rtl="0" algn="l">
              <a:lnSpc>
                <a:spcPct val="115000"/>
              </a:lnSpc>
              <a:spcBef>
                <a:spcPts val="0"/>
              </a:spcBef>
              <a:spcAft>
                <a:spcPts val="0"/>
              </a:spcAft>
              <a:buNone/>
            </a:pPr>
            <a:r>
              <a:rPr lang="ru-RU" sz="1500"/>
              <a:t>2024</a:t>
            </a:r>
            <a:endParaRPr sz="1500"/>
          </a:p>
        </p:txBody>
      </p:sp>
      <p:sp>
        <p:nvSpPr>
          <p:cNvPr id="381" name="Google Shape;381;p30"/>
          <p:cNvSpPr txBox="1"/>
          <p:nvPr/>
        </p:nvSpPr>
        <p:spPr>
          <a:xfrm>
            <a:off x="261300" y="1032750"/>
            <a:ext cx="11669400" cy="700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ru-RU" sz="2800">
                <a:solidFill>
                  <a:srgbClr val="073763"/>
                </a:solidFill>
              </a:rPr>
              <a:t>Term Frequency-Inverse Document Frequency (TF-IDF)</a:t>
            </a:r>
            <a:endParaRPr b="1" sz="2800">
              <a:solidFill>
                <a:srgbClr val="073763"/>
              </a:solidFill>
            </a:endParaRPr>
          </a:p>
          <a:p>
            <a:pPr indent="0" lvl="0" marL="0" rtl="0" algn="ctr">
              <a:lnSpc>
                <a:spcPct val="115000"/>
              </a:lnSpc>
              <a:spcBef>
                <a:spcPts val="0"/>
              </a:spcBef>
              <a:spcAft>
                <a:spcPts val="0"/>
              </a:spcAft>
              <a:buNone/>
            </a:pPr>
            <a:r>
              <a:t/>
            </a:r>
            <a:endParaRPr b="1" sz="2800">
              <a:solidFill>
                <a:srgbClr val="073763"/>
              </a:solidFill>
            </a:endParaRPr>
          </a:p>
          <a:p>
            <a:pPr indent="0" lvl="0" marL="0" rtl="0" algn="ctr">
              <a:lnSpc>
                <a:spcPct val="115000"/>
              </a:lnSpc>
              <a:spcBef>
                <a:spcPts val="0"/>
              </a:spcBef>
              <a:spcAft>
                <a:spcPts val="0"/>
              </a:spcAft>
              <a:buNone/>
            </a:pPr>
            <a:r>
              <a:t/>
            </a:r>
            <a:endParaRPr b="1" sz="2800">
              <a:solidFill>
                <a:srgbClr val="073763"/>
              </a:solidFill>
            </a:endParaRPr>
          </a:p>
        </p:txBody>
      </p:sp>
      <p:pic>
        <p:nvPicPr>
          <p:cNvPr id="382" name="Google Shape;382;p30"/>
          <p:cNvPicPr preferRelativeResize="0"/>
          <p:nvPr/>
        </p:nvPicPr>
        <p:blipFill>
          <a:blip r:embed="rId3">
            <a:alphaModFix/>
          </a:blip>
          <a:stretch>
            <a:fillRect/>
          </a:stretch>
        </p:blipFill>
        <p:spPr>
          <a:xfrm>
            <a:off x="585900" y="1730525"/>
            <a:ext cx="5688275" cy="4995241"/>
          </a:xfrm>
          <a:prstGeom prst="rect">
            <a:avLst/>
          </a:prstGeom>
          <a:noFill/>
          <a:ln>
            <a:noFill/>
          </a:ln>
        </p:spPr>
      </p:pic>
      <p:pic>
        <p:nvPicPr>
          <p:cNvPr id="383" name="Google Shape;383;p30"/>
          <p:cNvPicPr preferRelativeResize="0"/>
          <p:nvPr/>
        </p:nvPicPr>
        <p:blipFill>
          <a:blip r:embed="rId4">
            <a:alphaModFix/>
          </a:blip>
          <a:stretch>
            <a:fillRect/>
          </a:stretch>
        </p:blipFill>
        <p:spPr>
          <a:xfrm>
            <a:off x="6502212" y="5547725"/>
            <a:ext cx="5428499" cy="70064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p31"/>
          <p:cNvSpPr txBox="1"/>
          <p:nvPr>
            <p:ph idx="1" type="body"/>
          </p:nvPr>
        </p:nvSpPr>
        <p:spPr>
          <a:xfrm>
            <a:off x="585900" y="1987075"/>
            <a:ext cx="9286800" cy="4403100"/>
          </a:xfrm>
          <a:prstGeom prst="rect">
            <a:avLst/>
          </a:prstGeom>
        </p:spPr>
        <p:txBody>
          <a:bodyPr anchorCtr="0" anchor="t" bIns="45700" lIns="0" spcFirstLastPara="1" rIns="0" wrap="square" tIns="0">
            <a:noAutofit/>
          </a:bodyPr>
          <a:lstStyle/>
          <a:p>
            <a:pPr indent="0" lvl="0" marL="0" rtl="0" algn="l">
              <a:lnSpc>
                <a:spcPct val="115000"/>
              </a:lnSpc>
              <a:spcBef>
                <a:spcPts val="0"/>
              </a:spcBef>
              <a:spcAft>
                <a:spcPts val="0"/>
              </a:spcAft>
              <a:buNone/>
            </a:pPr>
            <a:r>
              <a:t/>
            </a:r>
            <a:endParaRPr b="1" sz="1600">
              <a:solidFill>
                <a:srgbClr val="073763"/>
              </a:solidFill>
              <a:highlight>
                <a:schemeClr val="lt1"/>
              </a:highlight>
              <a:latin typeface="Montserrat"/>
              <a:ea typeface="Montserrat"/>
              <a:cs typeface="Montserrat"/>
              <a:sym typeface="Montserrat"/>
            </a:endParaRPr>
          </a:p>
          <a:p>
            <a:pPr indent="0" lvl="0" marL="914400" rtl="0" algn="l">
              <a:lnSpc>
                <a:spcPct val="115000"/>
              </a:lnSpc>
              <a:spcBef>
                <a:spcPts val="0"/>
              </a:spcBef>
              <a:spcAft>
                <a:spcPts val="0"/>
              </a:spcAft>
              <a:buNone/>
            </a:pPr>
            <a:r>
              <a:t/>
            </a:r>
            <a:endParaRPr sz="2000">
              <a:solidFill>
                <a:srgbClr val="073763"/>
              </a:solidFill>
              <a:highlight>
                <a:schemeClr val="lt1"/>
              </a:highlight>
              <a:latin typeface="Montserrat"/>
              <a:ea typeface="Montserrat"/>
              <a:cs typeface="Montserrat"/>
              <a:sym typeface="Montserrat"/>
            </a:endParaRPr>
          </a:p>
          <a:p>
            <a:pPr indent="0" lvl="0" marL="0" rtl="0" algn="just">
              <a:lnSpc>
                <a:spcPct val="115000"/>
              </a:lnSpc>
              <a:spcBef>
                <a:spcPts val="1200"/>
              </a:spcBef>
              <a:spcAft>
                <a:spcPts val="0"/>
              </a:spcAft>
              <a:buNone/>
            </a:pPr>
            <a:r>
              <a:rPr lang="ru-RU" sz="2000">
                <a:solidFill>
                  <a:srgbClr val="073763"/>
                </a:solidFill>
                <a:latin typeface="Montserrat"/>
                <a:ea typeface="Montserrat"/>
                <a:cs typeface="Montserrat"/>
                <a:sym typeface="Montserrat"/>
              </a:rPr>
              <a:t>The code is used to  preprocess the text, generate bigram features using CountVectorizer, and create TF-IDF features using TfidfVectorizer. The code provides insights into how to transform raw text into a numerical representation. The results can be used for machine learning tasks such as text classification or clustering.</a:t>
            </a:r>
            <a:endParaRPr b="1" sz="1600">
              <a:solidFill>
                <a:srgbClr val="073763"/>
              </a:solidFill>
              <a:highlight>
                <a:schemeClr val="lt1"/>
              </a:highlight>
              <a:latin typeface="Montserrat"/>
              <a:ea typeface="Montserrat"/>
              <a:cs typeface="Montserrat"/>
              <a:sym typeface="Montserrat"/>
            </a:endParaRPr>
          </a:p>
          <a:p>
            <a:pPr indent="0" lvl="0" marL="914400" rtl="0" algn="l">
              <a:lnSpc>
                <a:spcPct val="115000"/>
              </a:lnSpc>
              <a:spcBef>
                <a:spcPts val="0"/>
              </a:spcBef>
              <a:spcAft>
                <a:spcPts val="0"/>
              </a:spcAft>
              <a:buNone/>
            </a:pPr>
            <a:r>
              <a:t/>
            </a:r>
            <a:endParaRPr sz="2000">
              <a:solidFill>
                <a:srgbClr val="073763"/>
              </a:solidFill>
              <a:highlight>
                <a:schemeClr val="lt1"/>
              </a:highlight>
            </a:endParaRPr>
          </a:p>
          <a:p>
            <a:pPr indent="0" lvl="0" marL="0" rtl="0" algn="just">
              <a:lnSpc>
                <a:spcPct val="115000"/>
              </a:lnSpc>
              <a:spcBef>
                <a:spcPts val="1200"/>
              </a:spcBef>
              <a:spcAft>
                <a:spcPts val="0"/>
              </a:spcAft>
              <a:buNone/>
            </a:pPr>
            <a:r>
              <a:t/>
            </a:r>
            <a:endParaRPr sz="2000">
              <a:solidFill>
                <a:srgbClr val="073763"/>
              </a:solidFill>
            </a:endParaRPr>
          </a:p>
        </p:txBody>
      </p:sp>
      <p:sp>
        <p:nvSpPr>
          <p:cNvPr id="390" name="Google Shape;390;p31"/>
          <p:cNvSpPr txBox="1"/>
          <p:nvPr>
            <p:ph idx="2" type="body"/>
          </p:nvPr>
        </p:nvSpPr>
        <p:spPr>
          <a:xfrm>
            <a:off x="1143700" y="464849"/>
            <a:ext cx="1901700" cy="567900"/>
          </a:xfrm>
          <a:prstGeom prst="rect">
            <a:avLst/>
          </a:prstGeom>
        </p:spPr>
        <p:txBody>
          <a:bodyPr anchorCtr="0" anchor="t" bIns="0" lIns="0" spcFirstLastPara="1" rIns="0" wrap="square" tIns="0">
            <a:noAutofit/>
          </a:bodyPr>
          <a:lstStyle/>
          <a:p>
            <a:pPr indent="0" lvl="0" marL="0" rtl="0" algn="l">
              <a:lnSpc>
                <a:spcPct val="115000"/>
              </a:lnSpc>
              <a:spcBef>
                <a:spcPts val="0"/>
              </a:spcBef>
              <a:spcAft>
                <a:spcPts val="0"/>
              </a:spcAft>
              <a:buNone/>
            </a:pPr>
            <a:r>
              <a:rPr lang="ru-RU" sz="1600"/>
              <a:t>Faculty of Humanities </a:t>
            </a:r>
            <a:endParaRPr sz="800"/>
          </a:p>
        </p:txBody>
      </p:sp>
      <p:sp>
        <p:nvSpPr>
          <p:cNvPr id="391" name="Google Shape;391;p31"/>
          <p:cNvSpPr txBox="1"/>
          <p:nvPr>
            <p:ph idx="3" type="body"/>
          </p:nvPr>
        </p:nvSpPr>
        <p:spPr>
          <a:xfrm>
            <a:off x="3425975" y="504900"/>
            <a:ext cx="2530200" cy="487800"/>
          </a:xfrm>
          <a:prstGeom prst="rect">
            <a:avLst/>
          </a:prstGeom>
        </p:spPr>
        <p:txBody>
          <a:bodyPr anchorCtr="0" anchor="t" bIns="0" lIns="0" spcFirstLastPara="1" rIns="0" wrap="square" tIns="0">
            <a:noAutofit/>
          </a:bodyPr>
          <a:lstStyle/>
          <a:p>
            <a:pPr indent="0" lvl="0" marL="0" rtl="0" algn="l">
              <a:lnSpc>
                <a:spcPct val="115000"/>
              </a:lnSpc>
              <a:spcBef>
                <a:spcPts val="0"/>
              </a:spcBef>
              <a:spcAft>
                <a:spcPts val="0"/>
              </a:spcAft>
              <a:buNone/>
            </a:pPr>
            <a:r>
              <a:rPr lang="ru-RU" sz="1500"/>
              <a:t>Applied Linguistics and Text Analytics </a:t>
            </a:r>
            <a:endParaRPr sz="1500"/>
          </a:p>
        </p:txBody>
      </p:sp>
      <p:sp>
        <p:nvSpPr>
          <p:cNvPr id="392" name="Google Shape;392;p31"/>
          <p:cNvSpPr txBox="1"/>
          <p:nvPr>
            <p:ph idx="4" type="body"/>
          </p:nvPr>
        </p:nvSpPr>
        <p:spPr>
          <a:xfrm>
            <a:off x="6274175" y="504901"/>
            <a:ext cx="2070000" cy="487800"/>
          </a:xfrm>
          <a:prstGeom prst="rect">
            <a:avLst/>
          </a:prstGeom>
        </p:spPr>
        <p:txBody>
          <a:bodyPr anchorCtr="0" anchor="t" bIns="0" lIns="0" spcFirstLastPara="1" rIns="0" wrap="square" tIns="0">
            <a:noAutofit/>
          </a:bodyPr>
          <a:lstStyle/>
          <a:p>
            <a:pPr indent="0" lvl="0" marL="0" rtl="0" algn="l">
              <a:lnSpc>
                <a:spcPct val="115000"/>
              </a:lnSpc>
              <a:spcBef>
                <a:spcPts val="0"/>
              </a:spcBef>
              <a:spcAft>
                <a:spcPts val="0"/>
              </a:spcAft>
              <a:buNone/>
            </a:pPr>
            <a:r>
              <a:rPr lang="ru-RU" sz="1500"/>
              <a:t>Nizhniy Novgorod</a:t>
            </a:r>
            <a:endParaRPr sz="1500"/>
          </a:p>
          <a:p>
            <a:pPr indent="0" lvl="0" marL="0" rtl="0" algn="l">
              <a:lnSpc>
                <a:spcPct val="115000"/>
              </a:lnSpc>
              <a:spcBef>
                <a:spcPts val="0"/>
              </a:spcBef>
              <a:spcAft>
                <a:spcPts val="0"/>
              </a:spcAft>
              <a:buNone/>
            </a:pPr>
            <a:r>
              <a:rPr lang="ru-RU" sz="1500"/>
              <a:t>2024</a:t>
            </a:r>
            <a:endParaRPr sz="1500"/>
          </a:p>
        </p:txBody>
      </p:sp>
      <p:sp>
        <p:nvSpPr>
          <p:cNvPr id="393" name="Google Shape;393;p31"/>
          <p:cNvSpPr txBox="1"/>
          <p:nvPr/>
        </p:nvSpPr>
        <p:spPr>
          <a:xfrm>
            <a:off x="585900" y="1147725"/>
            <a:ext cx="9286800" cy="684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ru-RU" sz="2800">
                <a:solidFill>
                  <a:srgbClr val="073763"/>
                </a:solidFill>
              </a:rPr>
              <a:t>Term Frequency-Inverse Document Frequency (TF-IDF)</a:t>
            </a:r>
            <a:endParaRPr b="1" sz="2800">
              <a:solidFill>
                <a:srgbClr val="073763"/>
              </a:solidFill>
            </a:endParaRPr>
          </a:p>
        </p:txBody>
      </p:sp>
      <p:pic>
        <p:nvPicPr>
          <p:cNvPr id="394" name="Google Shape;394;p31"/>
          <p:cNvPicPr preferRelativeResize="0"/>
          <p:nvPr/>
        </p:nvPicPr>
        <p:blipFill>
          <a:blip r:embed="rId3">
            <a:alphaModFix/>
          </a:blip>
          <a:stretch>
            <a:fillRect/>
          </a:stretch>
        </p:blipFill>
        <p:spPr>
          <a:xfrm>
            <a:off x="326825" y="4646108"/>
            <a:ext cx="11538349" cy="977342"/>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sp>
        <p:nvSpPr>
          <p:cNvPr id="400" name="Google Shape;400;p32"/>
          <p:cNvSpPr txBox="1"/>
          <p:nvPr>
            <p:ph idx="1" type="body"/>
          </p:nvPr>
        </p:nvSpPr>
        <p:spPr>
          <a:xfrm>
            <a:off x="446075" y="1201250"/>
            <a:ext cx="5510100" cy="791700"/>
          </a:xfrm>
          <a:prstGeom prst="rect">
            <a:avLst/>
          </a:prstGeom>
        </p:spPr>
        <p:txBody>
          <a:bodyPr anchorCtr="0" anchor="ctr" bIns="45700" lIns="0" spcFirstLastPara="1" rIns="0" wrap="square" tIns="0">
            <a:noAutofit/>
          </a:bodyPr>
          <a:lstStyle/>
          <a:p>
            <a:pPr indent="0" lvl="0" marL="0" rtl="0" algn="ctr">
              <a:lnSpc>
                <a:spcPct val="115000"/>
              </a:lnSpc>
              <a:spcBef>
                <a:spcPts val="0"/>
              </a:spcBef>
              <a:spcAft>
                <a:spcPts val="0"/>
              </a:spcAft>
              <a:buNone/>
            </a:pPr>
            <a:r>
              <a:rPr b="1" lang="ru-RU" sz="3200">
                <a:solidFill>
                  <a:srgbClr val="073763"/>
                </a:solidFill>
                <a:highlight>
                  <a:schemeClr val="lt1"/>
                </a:highlight>
                <a:latin typeface="Montserrat"/>
                <a:ea typeface="Montserrat"/>
                <a:cs typeface="Montserrat"/>
                <a:sym typeface="Montserrat"/>
              </a:rPr>
              <a:t>Text Similarity</a:t>
            </a:r>
            <a:endParaRPr sz="3600">
              <a:solidFill>
                <a:srgbClr val="073763"/>
              </a:solidFill>
            </a:endParaRPr>
          </a:p>
        </p:txBody>
      </p:sp>
      <p:sp>
        <p:nvSpPr>
          <p:cNvPr id="401" name="Google Shape;401;p32"/>
          <p:cNvSpPr txBox="1"/>
          <p:nvPr>
            <p:ph idx="2" type="body"/>
          </p:nvPr>
        </p:nvSpPr>
        <p:spPr>
          <a:xfrm>
            <a:off x="1143700" y="464849"/>
            <a:ext cx="1901700" cy="567900"/>
          </a:xfrm>
          <a:prstGeom prst="rect">
            <a:avLst/>
          </a:prstGeom>
        </p:spPr>
        <p:txBody>
          <a:bodyPr anchorCtr="0" anchor="t" bIns="0" lIns="0" spcFirstLastPara="1" rIns="0" wrap="square" tIns="0">
            <a:noAutofit/>
          </a:bodyPr>
          <a:lstStyle/>
          <a:p>
            <a:pPr indent="0" lvl="0" marL="0" rtl="0" algn="l">
              <a:lnSpc>
                <a:spcPct val="115000"/>
              </a:lnSpc>
              <a:spcBef>
                <a:spcPts val="0"/>
              </a:spcBef>
              <a:spcAft>
                <a:spcPts val="0"/>
              </a:spcAft>
              <a:buNone/>
            </a:pPr>
            <a:r>
              <a:rPr lang="ru-RU" sz="1600"/>
              <a:t>Faculty of Humanities </a:t>
            </a:r>
            <a:endParaRPr sz="800"/>
          </a:p>
        </p:txBody>
      </p:sp>
      <p:sp>
        <p:nvSpPr>
          <p:cNvPr id="402" name="Google Shape;402;p32"/>
          <p:cNvSpPr txBox="1"/>
          <p:nvPr>
            <p:ph idx="3" type="body"/>
          </p:nvPr>
        </p:nvSpPr>
        <p:spPr>
          <a:xfrm>
            <a:off x="3425975" y="504900"/>
            <a:ext cx="2530200" cy="487800"/>
          </a:xfrm>
          <a:prstGeom prst="rect">
            <a:avLst/>
          </a:prstGeom>
        </p:spPr>
        <p:txBody>
          <a:bodyPr anchorCtr="0" anchor="t" bIns="0" lIns="0" spcFirstLastPara="1" rIns="0" wrap="square" tIns="0">
            <a:noAutofit/>
          </a:bodyPr>
          <a:lstStyle/>
          <a:p>
            <a:pPr indent="0" lvl="0" marL="0" rtl="0" algn="l">
              <a:lnSpc>
                <a:spcPct val="115000"/>
              </a:lnSpc>
              <a:spcBef>
                <a:spcPts val="0"/>
              </a:spcBef>
              <a:spcAft>
                <a:spcPts val="0"/>
              </a:spcAft>
              <a:buNone/>
            </a:pPr>
            <a:r>
              <a:rPr lang="ru-RU" sz="1500"/>
              <a:t>Applied Linguistics and Text Analytics </a:t>
            </a:r>
            <a:endParaRPr sz="1500"/>
          </a:p>
        </p:txBody>
      </p:sp>
      <p:sp>
        <p:nvSpPr>
          <p:cNvPr id="403" name="Google Shape;403;p32"/>
          <p:cNvSpPr txBox="1"/>
          <p:nvPr>
            <p:ph idx="4" type="body"/>
          </p:nvPr>
        </p:nvSpPr>
        <p:spPr>
          <a:xfrm>
            <a:off x="6274175" y="504901"/>
            <a:ext cx="2070000" cy="487800"/>
          </a:xfrm>
          <a:prstGeom prst="rect">
            <a:avLst/>
          </a:prstGeom>
        </p:spPr>
        <p:txBody>
          <a:bodyPr anchorCtr="0" anchor="t" bIns="0" lIns="0" spcFirstLastPara="1" rIns="0" wrap="square" tIns="0">
            <a:noAutofit/>
          </a:bodyPr>
          <a:lstStyle/>
          <a:p>
            <a:pPr indent="0" lvl="0" marL="0" rtl="0" algn="l">
              <a:lnSpc>
                <a:spcPct val="115000"/>
              </a:lnSpc>
              <a:spcBef>
                <a:spcPts val="0"/>
              </a:spcBef>
              <a:spcAft>
                <a:spcPts val="0"/>
              </a:spcAft>
              <a:buNone/>
            </a:pPr>
            <a:r>
              <a:rPr lang="ru-RU" sz="1500"/>
              <a:t>Nizhniy Novgorod</a:t>
            </a:r>
            <a:endParaRPr sz="1500"/>
          </a:p>
          <a:p>
            <a:pPr indent="0" lvl="0" marL="0" rtl="0" algn="l">
              <a:lnSpc>
                <a:spcPct val="115000"/>
              </a:lnSpc>
              <a:spcBef>
                <a:spcPts val="0"/>
              </a:spcBef>
              <a:spcAft>
                <a:spcPts val="0"/>
              </a:spcAft>
              <a:buNone/>
            </a:pPr>
            <a:r>
              <a:rPr lang="ru-RU" sz="1500"/>
              <a:t>2024</a:t>
            </a:r>
            <a:endParaRPr sz="1500"/>
          </a:p>
        </p:txBody>
      </p:sp>
      <p:pic>
        <p:nvPicPr>
          <p:cNvPr id="404" name="Google Shape;404;p32"/>
          <p:cNvPicPr preferRelativeResize="0"/>
          <p:nvPr/>
        </p:nvPicPr>
        <p:blipFill rotWithShape="1">
          <a:blip r:embed="rId3">
            <a:alphaModFix/>
          </a:blip>
          <a:srcRect b="1750" l="0" r="0" t="2086"/>
          <a:stretch/>
        </p:blipFill>
        <p:spPr>
          <a:xfrm>
            <a:off x="6274175" y="121675"/>
            <a:ext cx="5789924" cy="4380080"/>
          </a:xfrm>
          <a:prstGeom prst="rect">
            <a:avLst/>
          </a:prstGeom>
          <a:noFill/>
          <a:ln>
            <a:noFill/>
          </a:ln>
        </p:spPr>
      </p:pic>
      <p:pic>
        <p:nvPicPr>
          <p:cNvPr id="405" name="Google Shape;405;p32"/>
          <p:cNvPicPr preferRelativeResize="0"/>
          <p:nvPr/>
        </p:nvPicPr>
        <p:blipFill rotWithShape="1">
          <a:blip r:embed="rId4">
            <a:alphaModFix/>
          </a:blip>
          <a:srcRect b="0" l="0" r="0" t="4516"/>
          <a:stretch/>
        </p:blipFill>
        <p:spPr>
          <a:xfrm>
            <a:off x="6274175" y="4501750"/>
            <a:ext cx="5789926" cy="2209239"/>
          </a:xfrm>
          <a:prstGeom prst="rect">
            <a:avLst/>
          </a:prstGeom>
          <a:noFill/>
          <a:ln>
            <a:noFill/>
          </a:ln>
        </p:spPr>
      </p:pic>
      <p:sp>
        <p:nvSpPr>
          <p:cNvPr id="406" name="Google Shape;406;p32"/>
          <p:cNvSpPr txBox="1"/>
          <p:nvPr/>
        </p:nvSpPr>
        <p:spPr>
          <a:xfrm>
            <a:off x="776800" y="2235838"/>
            <a:ext cx="3549900" cy="400200"/>
          </a:xfrm>
          <a:prstGeom prst="rect">
            <a:avLst/>
          </a:prstGeom>
          <a:noFill/>
          <a:ln cap="flat" cmpd="sng" w="28575">
            <a:solidFill>
              <a:srgbClr val="244999"/>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ru-RU">
                <a:latin typeface="Montserrat"/>
                <a:ea typeface="Montserrat"/>
                <a:cs typeface="Montserrat"/>
                <a:sym typeface="Montserrat"/>
              </a:rPr>
              <a:t>importing a library and functions</a:t>
            </a:r>
            <a:endParaRPr>
              <a:latin typeface="Montserrat"/>
              <a:ea typeface="Montserrat"/>
              <a:cs typeface="Montserrat"/>
              <a:sym typeface="Montserrat"/>
            </a:endParaRPr>
          </a:p>
        </p:txBody>
      </p:sp>
      <p:sp>
        <p:nvSpPr>
          <p:cNvPr id="407" name="Google Shape;407;p32"/>
          <p:cNvSpPr txBox="1"/>
          <p:nvPr/>
        </p:nvSpPr>
        <p:spPr>
          <a:xfrm>
            <a:off x="2819400" y="3200400"/>
            <a:ext cx="3000000" cy="400200"/>
          </a:xfrm>
          <a:prstGeom prst="rect">
            <a:avLst/>
          </a:prstGeom>
          <a:noFill/>
          <a:ln cap="flat" cmpd="sng" w="28575">
            <a:solidFill>
              <a:srgbClr val="244999"/>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ru-RU">
                <a:latin typeface="Montserrat"/>
                <a:ea typeface="Montserrat"/>
                <a:cs typeface="Montserrat"/>
                <a:sym typeface="Montserrat"/>
              </a:rPr>
              <a:t>reading the files</a:t>
            </a:r>
            <a:endParaRPr>
              <a:latin typeface="Montserrat"/>
              <a:ea typeface="Montserrat"/>
              <a:cs typeface="Montserrat"/>
              <a:sym typeface="Montserrat"/>
            </a:endParaRPr>
          </a:p>
        </p:txBody>
      </p:sp>
      <p:sp>
        <p:nvSpPr>
          <p:cNvPr id="408" name="Google Shape;408;p32"/>
          <p:cNvSpPr txBox="1"/>
          <p:nvPr/>
        </p:nvSpPr>
        <p:spPr>
          <a:xfrm>
            <a:off x="838200" y="4191000"/>
            <a:ext cx="3000000" cy="400200"/>
          </a:xfrm>
          <a:prstGeom prst="rect">
            <a:avLst/>
          </a:prstGeom>
          <a:noFill/>
          <a:ln cap="flat" cmpd="sng" w="28575">
            <a:solidFill>
              <a:srgbClr val="244999"/>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ru-RU">
                <a:latin typeface="Montserrat"/>
                <a:ea typeface="Montserrat"/>
                <a:cs typeface="Montserrat"/>
                <a:sym typeface="Montserrat"/>
              </a:rPr>
              <a:t>removing stopwords</a:t>
            </a:r>
            <a:endParaRPr>
              <a:latin typeface="Montserrat"/>
              <a:ea typeface="Montserrat"/>
              <a:cs typeface="Montserrat"/>
              <a:sym typeface="Montserrat"/>
            </a:endParaRPr>
          </a:p>
        </p:txBody>
      </p:sp>
      <p:sp>
        <p:nvSpPr>
          <p:cNvPr id="409" name="Google Shape;409;p32"/>
          <p:cNvSpPr txBox="1"/>
          <p:nvPr/>
        </p:nvSpPr>
        <p:spPr>
          <a:xfrm>
            <a:off x="2819400" y="5105400"/>
            <a:ext cx="3000000" cy="400200"/>
          </a:xfrm>
          <a:prstGeom prst="rect">
            <a:avLst/>
          </a:prstGeom>
          <a:noFill/>
          <a:ln cap="flat" cmpd="sng" w="28575">
            <a:solidFill>
              <a:srgbClr val="244999"/>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ru-RU">
                <a:latin typeface="Montserrat"/>
                <a:ea typeface="Montserrat"/>
                <a:cs typeface="Montserrat"/>
                <a:sym typeface="Montserrat"/>
              </a:rPr>
              <a:t>Calculate text similarity</a:t>
            </a:r>
            <a:endParaRPr>
              <a:latin typeface="Montserrat"/>
              <a:ea typeface="Montserrat"/>
              <a:cs typeface="Montserrat"/>
              <a:sym typeface="Montserrat"/>
            </a:endParaRPr>
          </a:p>
        </p:txBody>
      </p:sp>
      <p:pic>
        <p:nvPicPr>
          <p:cNvPr id="410" name="Google Shape;410;p32"/>
          <p:cNvPicPr preferRelativeResize="0"/>
          <p:nvPr/>
        </p:nvPicPr>
        <p:blipFill>
          <a:blip r:embed="rId5">
            <a:alphaModFix/>
          </a:blip>
          <a:stretch>
            <a:fillRect/>
          </a:stretch>
        </p:blipFill>
        <p:spPr>
          <a:xfrm rot="10800000">
            <a:off x="4400103" y="2372208"/>
            <a:ext cx="632125" cy="628024"/>
          </a:xfrm>
          <a:prstGeom prst="rect">
            <a:avLst/>
          </a:prstGeom>
          <a:noFill/>
          <a:ln>
            <a:noFill/>
          </a:ln>
        </p:spPr>
      </p:pic>
      <p:pic>
        <p:nvPicPr>
          <p:cNvPr id="411" name="Google Shape;411;p32"/>
          <p:cNvPicPr preferRelativeResize="0"/>
          <p:nvPr/>
        </p:nvPicPr>
        <p:blipFill>
          <a:blip r:embed="rId5">
            <a:alphaModFix/>
          </a:blip>
          <a:stretch>
            <a:fillRect/>
          </a:stretch>
        </p:blipFill>
        <p:spPr>
          <a:xfrm rot="10800000">
            <a:off x="3942903" y="4353408"/>
            <a:ext cx="632125" cy="628024"/>
          </a:xfrm>
          <a:prstGeom prst="rect">
            <a:avLst/>
          </a:prstGeom>
          <a:noFill/>
          <a:ln>
            <a:noFill/>
          </a:ln>
        </p:spPr>
      </p:pic>
      <p:pic>
        <p:nvPicPr>
          <p:cNvPr id="412" name="Google Shape;412;p32"/>
          <p:cNvPicPr preferRelativeResize="0"/>
          <p:nvPr/>
        </p:nvPicPr>
        <p:blipFill>
          <a:blip r:embed="rId5">
            <a:alphaModFix/>
          </a:blip>
          <a:stretch>
            <a:fillRect/>
          </a:stretch>
        </p:blipFill>
        <p:spPr>
          <a:xfrm flipH="1" rot="-10186157">
            <a:off x="1990054" y="3405210"/>
            <a:ext cx="632123" cy="628023"/>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15"/>
          <p:cNvSpPr txBox="1"/>
          <p:nvPr>
            <p:ph type="title"/>
          </p:nvPr>
        </p:nvSpPr>
        <p:spPr>
          <a:xfrm>
            <a:off x="567000" y="1449401"/>
            <a:ext cx="11058000" cy="5679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b="1" lang="ru-RU" sz="3600">
                <a:solidFill>
                  <a:srgbClr val="1C4587"/>
                </a:solidFill>
                <a:latin typeface="Montserrat"/>
                <a:ea typeface="Montserrat"/>
                <a:cs typeface="Montserrat"/>
                <a:sym typeface="Montserrat"/>
              </a:rPr>
              <a:t>Outline:</a:t>
            </a:r>
            <a:endParaRPr sz="3200">
              <a:latin typeface="Montserrat"/>
              <a:ea typeface="Montserrat"/>
              <a:cs typeface="Montserrat"/>
              <a:sym typeface="Montserrat"/>
            </a:endParaRPr>
          </a:p>
        </p:txBody>
      </p:sp>
      <p:sp>
        <p:nvSpPr>
          <p:cNvPr id="189" name="Google Shape;189;p15"/>
          <p:cNvSpPr txBox="1"/>
          <p:nvPr>
            <p:ph idx="2" type="body"/>
          </p:nvPr>
        </p:nvSpPr>
        <p:spPr>
          <a:xfrm>
            <a:off x="1143700" y="464849"/>
            <a:ext cx="1901700" cy="567900"/>
          </a:xfrm>
          <a:prstGeom prst="rect">
            <a:avLst/>
          </a:prstGeom>
        </p:spPr>
        <p:txBody>
          <a:bodyPr anchorCtr="0" anchor="t" bIns="0" lIns="0" spcFirstLastPara="1" rIns="0" wrap="square" tIns="0">
            <a:noAutofit/>
          </a:bodyPr>
          <a:lstStyle/>
          <a:p>
            <a:pPr indent="0" lvl="0" marL="0" rtl="0" algn="l">
              <a:lnSpc>
                <a:spcPct val="115000"/>
              </a:lnSpc>
              <a:spcBef>
                <a:spcPts val="0"/>
              </a:spcBef>
              <a:spcAft>
                <a:spcPts val="0"/>
              </a:spcAft>
              <a:buNone/>
            </a:pPr>
            <a:r>
              <a:rPr lang="ru-RU" sz="1600"/>
              <a:t>Faculty of Humanities </a:t>
            </a:r>
            <a:endParaRPr sz="800"/>
          </a:p>
        </p:txBody>
      </p:sp>
      <p:sp>
        <p:nvSpPr>
          <p:cNvPr id="190" name="Google Shape;190;p15"/>
          <p:cNvSpPr txBox="1"/>
          <p:nvPr>
            <p:ph idx="3" type="body"/>
          </p:nvPr>
        </p:nvSpPr>
        <p:spPr>
          <a:xfrm>
            <a:off x="3425975" y="504900"/>
            <a:ext cx="2530200" cy="487800"/>
          </a:xfrm>
          <a:prstGeom prst="rect">
            <a:avLst/>
          </a:prstGeom>
        </p:spPr>
        <p:txBody>
          <a:bodyPr anchorCtr="0" anchor="t" bIns="0" lIns="0" spcFirstLastPara="1" rIns="0" wrap="square" tIns="0">
            <a:noAutofit/>
          </a:bodyPr>
          <a:lstStyle/>
          <a:p>
            <a:pPr indent="0" lvl="0" marL="0" rtl="0" algn="l">
              <a:lnSpc>
                <a:spcPct val="115000"/>
              </a:lnSpc>
              <a:spcBef>
                <a:spcPts val="0"/>
              </a:spcBef>
              <a:spcAft>
                <a:spcPts val="0"/>
              </a:spcAft>
              <a:buNone/>
            </a:pPr>
            <a:r>
              <a:rPr lang="ru-RU" sz="1500"/>
              <a:t>Applied Linguistics and Text Analytics </a:t>
            </a:r>
            <a:endParaRPr sz="1500"/>
          </a:p>
        </p:txBody>
      </p:sp>
      <p:sp>
        <p:nvSpPr>
          <p:cNvPr id="191" name="Google Shape;191;p15"/>
          <p:cNvSpPr txBox="1"/>
          <p:nvPr>
            <p:ph idx="4" type="body"/>
          </p:nvPr>
        </p:nvSpPr>
        <p:spPr>
          <a:xfrm>
            <a:off x="6274175" y="504901"/>
            <a:ext cx="2070000" cy="487800"/>
          </a:xfrm>
          <a:prstGeom prst="rect">
            <a:avLst/>
          </a:prstGeom>
        </p:spPr>
        <p:txBody>
          <a:bodyPr anchorCtr="0" anchor="t" bIns="0" lIns="0" spcFirstLastPara="1" rIns="0" wrap="square" tIns="0">
            <a:noAutofit/>
          </a:bodyPr>
          <a:lstStyle/>
          <a:p>
            <a:pPr indent="0" lvl="0" marL="0" rtl="0" algn="l">
              <a:lnSpc>
                <a:spcPct val="115000"/>
              </a:lnSpc>
              <a:spcBef>
                <a:spcPts val="0"/>
              </a:spcBef>
              <a:spcAft>
                <a:spcPts val="0"/>
              </a:spcAft>
              <a:buNone/>
            </a:pPr>
            <a:r>
              <a:rPr lang="ru-RU" sz="1500"/>
              <a:t>Nizhniy Novgorod</a:t>
            </a:r>
            <a:endParaRPr sz="1500"/>
          </a:p>
          <a:p>
            <a:pPr indent="0" lvl="0" marL="0" rtl="0" algn="l">
              <a:lnSpc>
                <a:spcPct val="115000"/>
              </a:lnSpc>
              <a:spcBef>
                <a:spcPts val="0"/>
              </a:spcBef>
              <a:spcAft>
                <a:spcPts val="0"/>
              </a:spcAft>
              <a:buNone/>
            </a:pPr>
            <a:r>
              <a:rPr lang="ru-RU" sz="1500"/>
              <a:t>2024</a:t>
            </a:r>
            <a:endParaRPr sz="1500"/>
          </a:p>
        </p:txBody>
      </p:sp>
      <p:sp>
        <p:nvSpPr>
          <p:cNvPr id="192" name="Google Shape;192;p15"/>
          <p:cNvSpPr txBox="1"/>
          <p:nvPr/>
        </p:nvSpPr>
        <p:spPr>
          <a:xfrm>
            <a:off x="782675" y="2272425"/>
            <a:ext cx="6071700" cy="3840000"/>
          </a:xfrm>
          <a:prstGeom prst="rect">
            <a:avLst/>
          </a:prstGeom>
          <a:noFill/>
          <a:ln>
            <a:noFill/>
          </a:ln>
        </p:spPr>
        <p:txBody>
          <a:bodyPr anchorCtr="0" anchor="t" bIns="91425" lIns="91425" spcFirstLastPara="1" rIns="91425" wrap="square" tIns="91425">
            <a:noAutofit/>
          </a:bodyPr>
          <a:lstStyle/>
          <a:p>
            <a:pPr indent="-336550" lvl="0" marL="457200" rtl="0" algn="l">
              <a:lnSpc>
                <a:spcPct val="115000"/>
              </a:lnSpc>
              <a:spcBef>
                <a:spcPts val="0"/>
              </a:spcBef>
              <a:spcAft>
                <a:spcPts val="0"/>
              </a:spcAft>
              <a:buClr>
                <a:srgbClr val="073763"/>
              </a:buClr>
              <a:buSzPts val="1700"/>
              <a:buFont typeface="Montserrat"/>
              <a:buAutoNum type="arabicPeriod"/>
            </a:pPr>
            <a:r>
              <a:rPr lang="ru-RU" sz="1700">
                <a:solidFill>
                  <a:srgbClr val="073763"/>
                </a:solidFill>
                <a:highlight>
                  <a:srgbClr val="FFFFFF"/>
                </a:highlight>
                <a:latin typeface="Montserrat"/>
                <a:ea typeface="Montserrat"/>
                <a:cs typeface="Montserrat"/>
                <a:sym typeface="Montserrat"/>
              </a:rPr>
              <a:t>Goals and objectives;</a:t>
            </a:r>
            <a:endParaRPr sz="1700">
              <a:solidFill>
                <a:srgbClr val="073763"/>
              </a:solidFill>
              <a:highlight>
                <a:srgbClr val="FFFFFF"/>
              </a:highlight>
              <a:latin typeface="Montserrat"/>
              <a:ea typeface="Montserrat"/>
              <a:cs typeface="Montserrat"/>
              <a:sym typeface="Montserrat"/>
            </a:endParaRPr>
          </a:p>
          <a:p>
            <a:pPr indent="-336550" lvl="0" marL="457200" rtl="0" algn="l">
              <a:lnSpc>
                <a:spcPct val="115000"/>
              </a:lnSpc>
              <a:spcBef>
                <a:spcPts val="0"/>
              </a:spcBef>
              <a:spcAft>
                <a:spcPts val="0"/>
              </a:spcAft>
              <a:buClr>
                <a:srgbClr val="073763"/>
              </a:buClr>
              <a:buSzPts val="1700"/>
              <a:buFont typeface="Montserrat"/>
              <a:buAutoNum type="arabicPeriod"/>
            </a:pPr>
            <a:r>
              <a:rPr lang="ru-RU" sz="1700">
                <a:solidFill>
                  <a:srgbClr val="073763"/>
                </a:solidFill>
                <a:highlight>
                  <a:srgbClr val="FFFFFF"/>
                </a:highlight>
                <a:latin typeface="Montserrat"/>
                <a:ea typeface="Montserrat"/>
                <a:cs typeface="Montserrat"/>
                <a:sym typeface="Montserrat"/>
              </a:rPr>
              <a:t>Research material;</a:t>
            </a:r>
            <a:endParaRPr sz="1700">
              <a:solidFill>
                <a:srgbClr val="073763"/>
              </a:solidFill>
              <a:highlight>
                <a:srgbClr val="FFFFFF"/>
              </a:highlight>
              <a:latin typeface="Montserrat"/>
              <a:ea typeface="Montserrat"/>
              <a:cs typeface="Montserrat"/>
              <a:sym typeface="Montserrat"/>
            </a:endParaRPr>
          </a:p>
          <a:p>
            <a:pPr indent="-336550" lvl="0" marL="457200" rtl="0" algn="l">
              <a:lnSpc>
                <a:spcPct val="115000"/>
              </a:lnSpc>
              <a:spcBef>
                <a:spcPts val="0"/>
              </a:spcBef>
              <a:spcAft>
                <a:spcPts val="0"/>
              </a:spcAft>
              <a:buClr>
                <a:srgbClr val="073763"/>
              </a:buClr>
              <a:buSzPts val="1700"/>
              <a:buFont typeface="Montserrat"/>
              <a:buAutoNum type="arabicPeriod"/>
            </a:pPr>
            <a:r>
              <a:rPr lang="ru-RU" sz="1700">
                <a:solidFill>
                  <a:srgbClr val="073763"/>
                </a:solidFill>
                <a:highlight>
                  <a:srgbClr val="FFFFFF"/>
                </a:highlight>
                <a:latin typeface="Montserrat"/>
                <a:ea typeface="Montserrat"/>
                <a:cs typeface="Montserrat"/>
                <a:sym typeface="Montserrat"/>
              </a:rPr>
              <a:t>Research tools;</a:t>
            </a:r>
            <a:endParaRPr sz="1700">
              <a:solidFill>
                <a:srgbClr val="073763"/>
              </a:solidFill>
              <a:highlight>
                <a:srgbClr val="FFFFFF"/>
              </a:highlight>
              <a:latin typeface="Montserrat"/>
              <a:ea typeface="Montserrat"/>
              <a:cs typeface="Montserrat"/>
              <a:sym typeface="Montserrat"/>
            </a:endParaRPr>
          </a:p>
          <a:p>
            <a:pPr indent="-336550" lvl="0" marL="457200" rtl="0" algn="l">
              <a:lnSpc>
                <a:spcPct val="115000"/>
              </a:lnSpc>
              <a:spcBef>
                <a:spcPts val="0"/>
              </a:spcBef>
              <a:spcAft>
                <a:spcPts val="0"/>
              </a:spcAft>
              <a:buClr>
                <a:srgbClr val="073763"/>
              </a:buClr>
              <a:buSzPts val="1700"/>
              <a:buFont typeface="Montserrat"/>
              <a:buAutoNum type="arabicPeriod"/>
            </a:pPr>
            <a:r>
              <a:rPr lang="ru-RU" sz="1700">
                <a:solidFill>
                  <a:srgbClr val="073763"/>
                </a:solidFill>
                <a:highlight>
                  <a:srgbClr val="FFFFFF"/>
                </a:highlight>
                <a:latin typeface="Montserrat"/>
                <a:ea typeface="Montserrat"/>
                <a:cs typeface="Montserrat"/>
                <a:sym typeface="Montserrat"/>
              </a:rPr>
              <a:t>Analysis process:</a:t>
            </a:r>
            <a:endParaRPr sz="1700">
              <a:solidFill>
                <a:srgbClr val="073763"/>
              </a:solidFill>
              <a:highlight>
                <a:srgbClr val="FFFFFF"/>
              </a:highlight>
              <a:latin typeface="Montserrat"/>
              <a:ea typeface="Montserrat"/>
              <a:cs typeface="Montserrat"/>
              <a:sym typeface="Montserrat"/>
            </a:endParaRPr>
          </a:p>
          <a:p>
            <a:pPr indent="-336550" lvl="0" marL="457200" rtl="0" algn="l">
              <a:lnSpc>
                <a:spcPct val="115000"/>
              </a:lnSpc>
              <a:spcBef>
                <a:spcPts val="0"/>
              </a:spcBef>
              <a:spcAft>
                <a:spcPts val="0"/>
              </a:spcAft>
              <a:buClr>
                <a:srgbClr val="073763"/>
              </a:buClr>
              <a:buSzPts val="1700"/>
              <a:buFont typeface="Montserrat"/>
              <a:buChar char="●"/>
            </a:pPr>
            <a:r>
              <a:rPr lang="ru-RU" sz="1700">
                <a:solidFill>
                  <a:srgbClr val="073763"/>
                </a:solidFill>
                <a:highlight>
                  <a:srgbClr val="FFFFFF"/>
                </a:highlight>
                <a:latin typeface="Montserrat"/>
                <a:ea typeface="Montserrat"/>
                <a:cs typeface="Montserrat"/>
                <a:sym typeface="Montserrat"/>
              </a:rPr>
              <a:t>Lowercasing</a:t>
            </a:r>
            <a:endParaRPr sz="1700">
              <a:solidFill>
                <a:srgbClr val="073763"/>
              </a:solidFill>
              <a:highlight>
                <a:srgbClr val="FFFFFF"/>
              </a:highlight>
              <a:latin typeface="Montserrat"/>
              <a:ea typeface="Montserrat"/>
              <a:cs typeface="Montserrat"/>
              <a:sym typeface="Montserrat"/>
            </a:endParaRPr>
          </a:p>
          <a:p>
            <a:pPr indent="-336550" lvl="0" marL="457200" rtl="0" algn="l">
              <a:lnSpc>
                <a:spcPct val="115000"/>
              </a:lnSpc>
              <a:spcBef>
                <a:spcPts val="0"/>
              </a:spcBef>
              <a:spcAft>
                <a:spcPts val="0"/>
              </a:spcAft>
              <a:buClr>
                <a:srgbClr val="073763"/>
              </a:buClr>
              <a:buSzPts val="1700"/>
              <a:buFont typeface="Montserrat"/>
              <a:buChar char="●"/>
            </a:pPr>
            <a:r>
              <a:rPr lang="ru-RU" sz="1700">
                <a:solidFill>
                  <a:srgbClr val="073763"/>
                </a:solidFill>
                <a:highlight>
                  <a:srgbClr val="FFFFFF"/>
                </a:highlight>
                <a:latin typeface="Montserrat"/>
                <a:ea typeface="Montserrat"/>
                <a:cs typeface="Montserrat"/>
                <a:sym typeface="Montserrat"/>
              </a:rPr>
              <a:t>Punctuation removal</a:t>
            </a:r>
            <a:endParaRPr sz="1700">
              <a:solidFill>
                <a:srgbClr val="073763"/>
              </a:solidFill>
              <a:highlight>
                <a:srgbClr val="FFFFFF"/>
              </a:highlight>
              <a:latin typeface="Montserrat"/>
              <a:ea typeface="Montserrat"/>
              <a:cs typeface="Montserrat"/>
              <a:sym typeface="Montserrat"/>
            </a:endParaRPr>
          </a:p>
          <a:p>
            <a:pPr indent="-336550" lvl="0" marL="457200" rtl="0" algn="l">
              <a:lnSpc>
                <a:spcPct val="115000"/>
              </a:lnSpc>
              <a:spcBef>
                <a:spcPts val="0"/>
              </a:spcBef>
              <a:spcAft>
                <a:spcPts val="0"/>
              </a:spcAft>
              <a:buClr>
                <a:srgbClr val="073763"/>
              </a:buClr>
              <a:buSzPts val="1700"/>
              <a:buFont typeface="Montserrat"/>
              <a:buChar char="●"/>
            </a:pPr>
            <a:r>
              <a:rPr lang="ru-RU" sz="1700">
                <a:solidFill>
                  <a:srgbClr val="073763"/>
                </a:solidFill>
                <a:highlight>
                  <a:srgbClr val="FFFFFF"/>
                </a:highlight>
                <a:latin typeface="Montserrat"/>
                <a:ea typeface="Montserrat"/>
                <a:cs typeface="Montserrat"/>
                <a:sym typeface="Montserrat"/>
              </a:rPr>
              <a:t>Stop words removal</a:t>
            </a:r>
            <a:endParaRPr sz="1700">
              <a:solidFill>
                <a:srgbClr val="073763"/>
              </a:solidFill>
              <a:highlight>
                <a:srgbClr val="FFFFFF"/>
              </a:highlight>
              <a:latin typeface="Montserrat"/>
              <a:ea typeface="Montserrat"/>
              <a:cs typeface="Montserrat"/>
              <a:sym typeface="Montserrat"/>
            </a:endParaRPr>
          </a:p>
          <a:p>
            <a:pPr indent="-336550" lvl="0" marL="457200" rtl="0" algn="l">
              <a:lnSpc>
                <a:spcPct val="115000"/>
              </a:lnSpc>
              <a:spcBef>
                <a:spcPts val="0"/>
              </a:spcBef>
              <a:spcAft>
                <a:spcPts val="0"/>
              </a:spcAft>
              <a:buClr>
                <a:srgbClr val="073763"/>
              </a:buClr>
              <a:buSzPts val="1700"/>
              <a:buFont typeface="Montserrat"/>
              <a:buChar char="●"/>
            </a:pPr>
            <a:r>
              <a:rPr lang="ru-RU" sz="1700">
                <a:solidFill>
                  <a:srgbClr val="073763"/>
                </a:solidFill>
                <a:highlight>
                  <a:srgbClr val="FFFFFF"/>
                </a:highlight>
                <a:latin typeface="Montserrat"/>
                <a:ea typeface="Montserrat"/>
                <a:cs typeface="Montserrat"/>
                <a:sym typeface="Montserrat"/>
              </a:rPr>
              <a:t>Parts of speech tagging</a:t>
            </a:r>
            <a:endParaRPr sz="1700">
              <a:solidFill>
                <a:srgbClr val="073763"/>
              </a:solidFill>
              <a:highlight>
                <a:srgbClr val="FFFFFF"/>
              </a:highlight>
              <a:latin typeface="Montserrat"/>
              <a:ea typeface="Montserrat"/>
              <a:cs typeface="Montserrat"/>
              <a:sym typeface="Montserrat"/>
            </a:endParaRPr>
          </a:p>
          <a:p>
            <a:pPr indent="-336550" lvl="0" marL="457200" rtl="0" algn="l">
              <a:lnSpc>
                <a:spcPct val="115000"/>
              </a:lnSpc>
              <a:spcBef>
                <a:spcPts val="0"/>
              </a:spcBef>
              <a:spcAft>
                <a:spcPts val="0"/>
              </a:spcAft>
              <a:buClr>
                <a:srgbClr val="073763"/>
              </a:buClr>
              <a:buSzPts val="1700"/>
              <a:buFont typeface="Montserrat"/>
              <a:buChar char="●"/>
            </a:pPr>
            <a:r>
              <a:rPr lang="ru-RU" sz="1700">
                <a:solidFill>
                  <a:srgbClr val="073763"/>
                </a:solidFill>
                <a:highlight>
                  <a:srgbClr val="FFFFFF"/>
                </a:highlight>
                <a:latin typeface="Montserrat"/>
                <a:ea typeface="Montserrat"/>
                <a:cs typeface="Montserrat"/>
                <a:sym typeface="Montserrat"/>
              </a:rPr>
              <a:t>POS </a:t>
            </a:r>
            <a:endParaRPr sz="1700">
              <a:solidFill>
                <a:srgbClr val="073763"/>
              </a:solidFill>
              <a:highlight>
                <a:srgbClr val="FFFFFF"/>
              </a:highlight>
              <a:latin typeface="Montserrat"/>
              <a:ea typeface="Montserrat"/>
              <a:cs typeface="Montserrat"/>
              <a:sym typeface="Montserrat"/>
            </a:endParaRPr>
          </a:p>
          <a:p>
            <a:pPr indent="-336550" lvl="0" marL="457200" rtl="0" algn="l">
              <a:lnSpc>
                <a:spcPct val="115000"/>
              </a:lnSpc>
              <a:spcBef>
                <a:spcPts val="0"/>
              </a:spcBef>
              <a:spcAft>
                <a:spcPts val="0"/>
              </a:spcAft>
              <a:buClr>
                <a:srgbClr val="073763"/>
              </a:buClr>
              <a:buSzPts val="1700"/>
              <a:buFont typeface="Montserrat"/>
              <a:buChar char="●"/>
            </a:pPr>
            <a:r>
              <a:rPr lang="ru-RU" sz="1700">
                <a:solidFill>
                  <a:srgbClr val="073763"/>
                </a:solidFill>
                <a:highlight>
                  <a:srgbClr val="FFFFFF"/>
                </a:highlight>
                <a:latin typeface="Montserrat"/>
                <a:ea typeface="Montserrat"/>
                <a:cs typeface="Montserrat"/>
                <a:sym typeface="Montserrat"/>
              </a:rPr>
              <a:t>Tokenization</a:t>
            </a:r>
            <a:endParaRPr sz="1700">
              <a:solidFill>
                <a:srgbClr val="073763"/>
              </a:solidFill>
              <a:highlight>
                <a:srgbClr val="FFFFFF"/>
              </a:highlight>
              <a:latin typeface="Montserrat"/>
              <a:ea typeface="Montserrat"/>
              <a:cs typeface="Montserrat"/>
              <a:sym typeface="Montserrat"/>
            </a:endParaRPr>
          </a:p>
          <a:p>
            <a:pPr indent="-336550" lvl="0" marL="457200" rtl="0" algn="l">
              <a:lnSpc>
                <a:spcPct val="115000"/>
              </a:lnSpc>
              <a:spcBef>
                <a:spcPts val="0"/>
              </a:spcBef>
              <a:spcAft>
                <a:spcPts val="0"/>
              </a:spcAft>
              <a:buClr>
                <a:srgbClr val="073763"/>
              </a:buClr>
              <a:buSzPts val="1700"/>
              <a:buFont typeface="Montserrat"/>
              <a:buChar char="●"/>
            </a:pPr>
            <a:r>
              <a:rPr lang="ru-RU" sz="1700">
                <a:solidFill>
                  <a:srgbClr val="073763"/>
                </a:solidFill>
                <a:latin typeface="Montserrat"/>
                <a:ea typeface="Montserrat"/>
                <a:cs typeface="Montserrat"/>
                <a:sym typeface="Montserrat"/>
              </a:rPr>
              <a:t>Stemming and lemmatization</a:t>
            </a:r>
            <a:endParaRPr sz="1700">
              <a:solidFill>
                <a:srgbClr val="073763"/>
              </a:solidFill>
              <a:highlight>
                <a:srgbClr val="FFFFFF"/>
              </a:highlight>
              <a:latin typeface="Montserrat"/>
              <a:ea typeface="Montserrat"/>
              <a:cs typeface="Montserrat"/>
              <a:sym typeface="Montserrat"/>
            </a:endParaRPr>
          </a:p>
        </p:txBody>
      </p:sp>
      <p:sp>
        <p:nvSpPr>
          <p:cNvPr id="193" name="Google Shape;193;p15"/>
          <p:cNvSpPr txBox="1"/>
          <p:nvPr/>
        </p:nvSpPr>
        <p:spPr>
          <a:xfrm>
            <a:off x="6854375" y="2272425"/>
            <a:ext cx="4484100" cy="3840000"/>
          </a:xfrm>
          <a:prstGeom prst="rect">
            <a:avLst/>
          </a:prstGeom>
          <a:noFill/>
          <a:ln>
            <a:noFill/>
          </a:ln>
        </p:spPr>
        <p:txBody>
          <a:bodyPr anchorCtr="0" anchor="t" bIns="91425" lIns="91425" spcFirstLastPara="1" rIns="91425" wrap="square" tIns="91425">
            <a:noAutofit/>
          </a:bodyPr>
          <a:lstStyle/>
          <a:p>
            <a:pPr indent="-336550" lvl="0" marL="457200" rtl="0" algn="l">
              <a:lnSpc>
                <a:spcPct val="115000"/>
              </a:lnSpc>
              <a:spcBef>
                <a:spcPts val="0"/>
              </a:spcBef>
              <a:spcAft>
                <a:spcPts val="0"/>
              </a:spcAft>
              <a:buClr>
                <a:srgbClr val="073763"/>
              </a:buClr>
              <a:buSzPts val="1700"/>
              <a:buFont typeface="Montserrat"/>
              <a:buChar char="●"/>
            </a:pPr>
            <a:r>
              <a:rPr lang="ru-RU" sz="1700">
                <a:solidFill>
                  <a:srgbClr val="073763"/>
                </a:solidFill>
                <a:latin typeface="Montserrat"/>
                <a:ea typeface="Montserrat"/>
                <a:cs typeface="Montserrat"/>
                <a:sym typeface="Montserrat"/>
              </a:rPr>
              <a:t>Exploratory data analysis </a:t>
            </a:r>
            <a:endParaRPr sz="1700">
              <a:solidFill>
                <a:srgbClr val="073763"/>
              </a:solidFill>
              <a:latin typeface="Montserrat"/>
              <a:ea typeface="Montserrat"/>
              <a:cs typeface="Montserrat"/>
              <a:sym typeface="Montserrat"/>
            </a:endParaRPr>
          </a:p>
          <a:p>
            <a:pPr indent="-336550" lvl="0" marL="457200" rtl="0" algn="l">
              <a:lnSpc>
                <a:spcPct val="115000"/>
              </a:lnSpc>
              <a:spcBef>
                <a:spcPts val="0"/>
              </a:spcBef>
              <a:spcAft>
                <a:spcPts val="0"/>
              </a:spcAft>
              <a:buClr>
                <a:srgbClr val="073763"/>
              </a:buClr>
              <a:buSzPts val="1700"/>
              <a:buFont typeface="Montserrat"/>
              <a:buChar char="●"/>
            </a:pPr>
            <a:r>
              <a:rPr lang="ru-RU" sz="1700">
                <a:solidFill>
                  <a:srgbClr val="073763"/>
                </a:solidFill>
                <a:latin typeface="Montserrat"/>
                <a:ea typeface="Montserrat"/>
                <a:cs typeface="Montserrat"/>
                <a:sym typeface="Montserrat"/>
              </a:rPr>
              <a:t>N-grams</a:t>
            </a:r>
            <a:endParaRPr sz="1700">
              <a:solidFill>
                <a:srgbClr val="073763"/>
              </a:solidFill>
              <a:latin typeface="Montserrat"/>
              <a:ea typeface="Montserrat"/>
              <a:cs typeface="Montserrat"/>
              <a:sym typeface="Montserrat"/>
            </a:endParaRPr>
          </a:p>
          <a:p>
            <a:pPr indent="-336550" lvl="0" marL="457200" rtl="0" algn="l">
              <a:lnSpc>
                <a:spcPct val="115000"/>
              </a:lnSpc>
              <a:spcBef>
                <a:spcPts val="0"/>
              </a:spcBef>
              <a:spcAft>
                <a:spcPts val="0"/>
              </a:spcAft>
              <a:buClr>
                <a:srgbClr val="073763"/>
              </a:buClr>
              <a:buSzPts val="1700"/>
              <a:buFont typeface="Montserrat"/>
              <a:buChar char="●"/>
            </a:pPr>
            <a:r>
              <a:rPr lang="ru-RU" sz="1700">
                <a:solidFill>
                  <a:srgbClr val="073763"/>
                </a:solidFill>
                <a:latin typeface="Montserrat"/>
                <a:ea typeface="Montserrat"/>
                <a:cs typeface="Montserrat"/>
                <a:sym typeface="Montserrat"/>
              </a:rPr>
              <a:t>Term Frequency-Inverse Document Frequency (TF-IDF)</a:t>
            </a:r>
            <a:endParaRPr sz="1700">
              <a:solidFill>
                <a:srgbClr val="073763"/>
              </a:solidFill>
              <a:latin typeface="Montserrat"/>
              <a:ea typeface="Montserrat"/>
              <a:cs typeface="Montserrat"/>
              <a:sym typeface="Montserrat"/>
            </a:endParaRPr>
          </a:p>
          <a:p>
            <a:pPr indent="-336550" lvl="0" marL="457200" rtl="0" algn="l">
              <a:lnSpc>
                <a:spcPct val="115000"/>
              </a:lnSpc>
              <a:spcBef>
                <a:spcPts val="0"/>
              </a:spcBef>
              <a:spcAft>
                <a:spcPts val="0"/>
              </a:spcAft>
              <a:buClr>
                <a:srgbClr val="073763"/>
              </a:buClr>
              <a:buSzPts val="1700"/>
              <a:buFont typeface="Montserrat"/>
              <a:buChar char="●"/>
            </a:pPr>
            <a:r>
              <a:rPr lang="ru-RU" sz="1700">
                <a:solidFill>
                  <a:srgbClr val="073763"/>
                </a:solidFill>
                <a:latin typeface="Montserrat"/>
                <a:ea typeface="Montserrat"/>
                <a:cs typeface="Montserrat"/>
                <a:sym typeface="Montserrat"/>
              </a:rPr>
              <a:t>Text similarity</a:t>
            </a:r>
            <a:endParaRPr sz="1700">
              <a:solidFill>
                <a:srgbClr val="073763"/>
              </a:solidFill>
              <a:latin typeface="Montserrat"/>
              <a:ea typeface="Montserrat"/>
              <a:cs typeface="Montserrat"/>
              <a:sym typeface="Montserrat"/>
            </a:endParaRPr>
          </a:p>
          <a:p>
            <a:pPr indent="-336550" lvl="0" marL="457200" rtl="0" algn="l">
              <a:lnSpc>
                <a:spcPct val="115000"/>
              </a:lnSpc>
              <a:spcBef>
                <a:spcPts val="0"/>
              </a:spcBef>
              <a:spcAft>
                <a:spcPts val="0"/>
              </a:spcAft>
              <a:buClr>
                <a:srgbClr val="073763"/>
              </a:buClr>
              <a:buSzPts val="1700"/>
              <a:buFont typeface="Montserrat"/>
              <a:buChar char="●"/>
            </a:pPr>
            <a:r>
              <a:rPr lang="ru-RU" sz="1700">
                <a:solidFill>
                  <a:srgbClr val="073763"/>
                </a:solidFill>
                <a:latin typeface="Montserrat"/>
                <a:ea typeface="Montserrat"/>
                <a:cs typeface="Montserrat"/>
                <a:sym typeface="Montserrat"/>
              </a:rPr>
              <a:t>Information extraction – NER – Entity recognition</a:t>
            </a:r>
            <a:endParaRPr sz="1700">
              <a:solidFill>
                <a:srgbClr val="073763"/>
              </a:solidFill>
              <a:latin typeface="Montserrat"/>
              <a:ea typeface="Montserrat"/>
              <a:cs typeface="Montserrat"/>
              <a:sym typeface="Montserrat"/>
            </a:endParaRPr>
          </a:p>
          <a:p>
            <a:pPr indent="-336550" lvl="0" marL="457200" rtl="0" algn="l">
              <a:lnSpc>
                <a:spcPct val="115000"/>
              </a:lnSpc>
              <a:spcBef>
                <a:spcPts val="0"/>
              </a:spcBef>
              <a:spcAft>
                <a:spcPts val="0"/>
              </a:spcAft>
              <a:buClr>
                <a:srgbClr val="073763"/>
              </a:buClr>
              <a:buSzPts val="1700"/>
              <a:buFont typeface="Montserrat"/>
              <a:buChar char="●"/>
            </a:pPr>
            <a:r>
              <a:rPr lang="ru-RU" sz="1700">
                <a:solidFill>
                  <a:srgbClr val="073763"/>
                </a:solidFill>
                <a:latin typeface="Montserrat"/>
                <a:ea typeface="Montserrat"/>
                <a:cs typeface="Montserrat"/>
                <a:sym typeface="Montserrat"/>
              </a:rPr>
              <a:t>Topic modeling</a:t>
            </a:r>
            <a:endParaRPr sz="1700">
              <a:solidFill>
                <a:srgbClr val="073763"/>
              </a:solidFill>
              <a:latin typeface="Montserrat"/>
              <a:ea typeface="Montserrat"/>
              <a:cs typeface="Montserrat"/>
              <a:sym typeface="Montserrat"/>
            </a:endParaRPr>
          </a:p>
          <a:p>
            <a:pPr indent="-336550" lvl="0" marL="457200" rtl="0" algn="l">
              <a:lnSpc>
                <a:spcPct val="115000"/>
              </a:lnSpc>
              <a:spcBef>
                <a:spcPts val="0"/>
              </a:spcBef>
              <a:spcAft>
                <a:spcPts val="0"/>
              </a:spcAft>
              <a:buClr>
                <a:srgbClr val="073763"/>
              </a:buClr>
              <a:buSzPts val="1700"/>
              <a:buFont typeface="Montserrat"/>
              <a:buChar char="●"/>
            </a:pPr>
            <a:r>
              <a:rPr lang="ru-RU" sz="1700">
                <a:solidFill>
                  <a:srgbClr val="073763"/>
                </a:solidFill>
                <a:latin typeface="Montserrat"/>
                <a:ea typeface="Montserrat"/>
                <a:cs typeface="Montserrat"/>
                <a:sym typeface="Montserrat"/>
              </a:rPr>
              <a:t>Sentiment analysis</a:t>
            </a:r>
            <a:endParaRPr sz="1700">
              <a:solidFill>
                <a:srgbClr val="073763"/>
              </a:solidFill>
              <a:latin typeface="Montserrat"/>
              <a:ea typeface="Montserrat"/>
              <a:cs typeface="Montserrat"/>
              <a:sym typeface="Montserrat"/>
            </a:endParaRPr>
          </a:p>
          <a:p>
            <a:pPr indent="0" lvl="0" marL="0" rtl="0" algn="l">
              <a:lnSpc>
                <a:spcPct val="115000"/>
              </a:lnSpc>
              <a:spcBef>
                <a:spcPts val="0"/>
              </a:spcBef>
              <a:spcAft>
                <a:spcPts val="0"/>
              </a:spcAft>
              <a:buNone/>
            </a:pPr>
            <a:r>
              <a:rPr lang="ru-RU" sz="1700">
                <a:solidFill>
                  <a:srgbClr val="073763"/>
                </a:solidFill>
                <a:latin typeface="Montserrat"/>
                <a:ea typeface="Montserrat"/>
                <a:cs typeface="Montserrat"/>
                <a:sym typeface="Montserrat"/>
              </a:rPr>
              <a:t>5. Conclusions</a:t>
            </a:r>
            <a:endParaRPr sz="1700">
              <a:solidFill>
                <a:srgbClr val="073763"/>
              </a:solidFill>
              <a:latin typeface="Montserrat"/>
              <a:ea typeface="Montserrat"/>
              <a:cs typeface="Montserrat"/>
              <a:sym typeface="Montserrat"/>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sp>
        <p:nvSpPr>
          <p:cNvPr id="418" name="Google Shape;418;p33"/>
          <p:cNvSpPr txBox="1"/>
          <p:nvPr>
            <p:ph idx="1" type="body"/>
          </p:nvPr>
        </p:nvSpPr>
        <p:spPr>
          <a:xfrm>
            <a:off x="3847488" y="1452175"/>
            <a:ext cx="4497000" cy="917400"/>
          </a:xfrm>
          <a:prstGeom prst="rect">
            <a:avLst/>
          </a:prstGeom>
        </p:spPr>
        <p:txBody>
          <a:bodyPr anchorCtr="0" anchor="ctr" bIns="45700" lIns="0" spcFirstLastPara="1" rIns="0" wrap="square" tIns="0">
            <a:noAutofit/>
          </a:bodyPr>
          <a:lstStyle/>
          <a:p>
            <a:pPr indent="0" lvl="0" marL="0" rtl="0" algn="ctr">
              <a:lnSpc>
                <a:spcPct val="115000"/>
              </a:lnSpc>
              <a:spcBef>
                <a:spcPts val="0"/>
              </a:spcBef>
              <a:spcAft>
                <a:spcPts val="0"/>
              </a:spcAft>
              <a:buNone/>
            </a:pPr>
            <a:r>
              <a:rPr b="1" lang="ru-RU" sz="2900">
                <a:solidFill>
                  <a:srgbClr val="073763"/>
                </a:solidFill>
                <a:highlight>
                  <a:schemeClr val="lt1"/>
                </a:highlight>
                <a:latin typeface="Montserrat"/>
                <a:ea typeface="Montserrat"/>
                <a:cs typeface="Montserrat"/>
                <a:sym typeface="Montserrat"/>
              </a:rPr>
              <a:t>Text Similarity</a:t>
            </a:r>
            <a:endParaRPr sz="3300">
              <a:solidFill>
                <a:srgbClr val="073763"/>
              </a:solidFill>
              <a:latin typeface="Montserrat"/>
              <a:ea typeface="Montserrat"/>
              <a:cs typeface="Montserrat"/>
              <a:sym typeface="Montserrat"/>
            </a:endParaRPr>
          </a:p>
        </p:txBody>
      </p:sp>
      <p:sp>
        <p:nvSpPr>
          <p:cNvPr id="419" name="Google Shape;419;p33"/>
          <p:cNvSpPr txBox="1"/>
          <p:nvPr>
            <p:ph idx="2" type="body"/>
          </p:nvPr>
        </p:nvSpPr>
        <p:spPr>
          <a:xfrm>
            <a:off x="1143700" y="464849"/>
            <a:ext cx="1901700" cy="567900"/>
          </a:xfrm>
          <a:prstGeom prst="rect">
            <a:avLst/>
          </a:prstGeom>
        </p:spPr>
        <p:txBody>
          <a:bodyPr anchorCtr="0" anchor="t" bIns="0" lIns="0" spcFirstLastPara="1" rIns="0" wrap="square" tIns="0">
            <a:noAutofit/>
          </a:bodyPr>
          <a:lstStyle/>
          <a:p>
            <a:pPr indent="0" lvl="0" marL="0" rtl="0" algn="l">
              <a:lnSpc>
                <a:spcPct val="115000"/>
              </a:lnSpc>
              <a:spcBef>
                <a:spcPts val="0"/>
              </a:spcBef>
              <a:spcAft>
                <a:spcPts val="0"/>
              </a:spcAft>
              <a:buNone/>
            </a:pPr>
            <a:r>
              <a:rPr lang="ru-RU" sz="1600"/>
              <a:t>Faculty of Humanities </a:t>
            </a:r>
            <a:endParaRPr sz="800"/>
          </a:p>
        </p:txBody>
      </p:sp>
      <p:sp>
        <p:nvSpPr>
          <p:cNvPr id="420" name="Google Shape;420;p33"/>
          <p:cNvSpPr txBox="1"/>
          <p:nvPr>
            <p:ph idx="3" type="body"/>
          </p:nvPr>
        </p:nvSpPr>
        <p:spPr>
          <a:xfrm>
            <a:off x="3425975" y="504900"/>
            <a:ext cx="2530200" cy="487800"/>
          </a:xfrm>
          <a:prstGeom prst="rect">
            <a:avLst/>
          </a:prstGeom>
        </p:spPr>
        <p:txBody>
          <a:bodyPr anchorCtr="0" anchor="t" bIns="0" lIns="0" spcFirstLastPara="1" rIns="0" wrap="square" tIns="0">
            <a:noAutofit/>
          </a:bodyPr>
          <a:lstStyle/>
          <a:p>
            <a:pPr indent="0" lvl="0" marL="0" rtl="0" algn="l">
              <a:lnSpc>
                <a:spcPct val="115000"/>
              </a:lnSpc>
              <a:spcBef>
                <a:spcPts val="0"/>
              </a:spcBef>
              <a:spcAft>
                <a:spcPts val="0"/>
              </a:spcAft>
              <a:buNone/>
            </a:pPr>
            <a:r>
              <a:rPr lang="ru-RU" sz="1500"/>
              <a:t>Applied Linguistics and Text Analytics </a:t>
            </a:r>
            <a:endParaRPr sz="1500"/>
          </a:p>
        </p:txBody>
      </p:sp>
      <p:sp>
        <p:nvSpPr>
          <p:cNvPr id="421" name="Google Shape;421;p33"/>
          <p:cNvSpPr txBox="1"/>
          <p:nvPr>
            <p:ph idx="4" type="body"/>
          </p:nvPr>
        </p:nvSpPr>
        <p:spPr>
          <a:xfrm>
            <a:off x="6274175" y="504901"/>
            <a:ext cx="2070000" cy="487800"/>
          </a:xfrm>
          <a:prstGeom prst="rect">
            <a:avLst/>
          </a:prstGeom>
        </p:spPr>
        <p:txBody>
          <a:bodyPr anchorCtr="0" anchor="t" bIns="0" lIns="0" spcFirstLastPara="1" rIns="0" wrap="square" tIns="0">
            <a:noAutofit/>
          </a:bodyPr>
          <a:lstStyle/>
          <a:p>
            <a:pPr indent="0" lvl="0" marL="0" rtl="0" algn="l">
              <a:lnSpc>
                <a:spcPct val="115000"/>
              </a:lnSpc>
              <a:spcBef>
                <a:spcPts val="0"/>
              </a:spcBef>
              <a:spcAft>
                <a:spcPts val="0"/>
              </a:spcAft>
              <a:buNone/>
            </a:pPr>
            <a:r>
              <a:rPr lang="ru-RU" sz="1500"/>
              <a:t>Nizhniy Novgorod</a:t>
            </a:r>
            <a:endParaRPr sz="1500"/>
          </a:p>
          <a:p>
            <a:pPr indent="0" lvl="0" marL="0" rtl="0" algn="l">
              <a:lnSpc>
                <a:spcPct val="115000"/>
              </a:lnSpc>
              <a:spcBef>
                <a:spcPts val="0"/>
              </a:spcBef>
              <a:spcAft>
                <a:spcPts val="0"/>
              </a:spcAft>
              <a:buNone/>
            </a:pPr>
            <a:r>
              <a:rPr lang="ru-RU" sz="1500"/>
              <a:t>2024</a:t>
            </a:r>
            <a:endParaRPr sz="1500"/>
          </a:p>
        </p:txBody>
      </p:sp>
      <p:pic>
        <p:nvPicPr>
          <p:cNvPr id="422" name="Google Shape;422;p33"/>
          <p:cNvPicPr preferRelativeResize="0"/>
          <p:nvPr/>
        </p:nvPicPr>
        <p:blipFill rotWithShape="1">
          <a:blip r:embed="rId3">
            <a:alphaModFix/>
          </a:blip>
          <a:srcRect b="0" l="0" r="3947" t="55840"/>
          <a:stretch/>
        </p:blipFill>
        <p:spPr>
          <a:xfrm>
            <a:off x="395613" y="4512225"/>
            <a:ext cx="11400776" cy="1171600"/>
          </a:xfrm>
          <a:prstGeom prst="rect">
            <a:avLst/>
          </a:prstGeom>
          <a:noFill/>
          <a:ln>
            <a:noFill/>
          </a:ln>
        </p:spPr>
      </p:pic>
      <p:sp>
        <p:nvSpPr>
          <p:cNvPr id="423" name="Google Shape;423;p33"/>
          <p:cNvSpPr txBox="1"/>
          <p:nvPr/>
        </p:nvSpPr>
        <p:spPr>
          <a:xfrm>
            <a:off x="1022700" y="2717800"/>
            <a:ext cx="10146600" cy="1251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ru-RU" sz="2100">
                <a:latin typeface="Montserrat"/>
                <a:ea typeface="Montserrat"/>
                <a:cs typeface="Montserrat"/>
                <a:sym typeface="Montserrat"/>
              </a:rPr>
              <a:t>T</a:t>
            </a:r>
            <a:r>
              <a:rPr lang="ru-RU" sz="2100">
                <a:latin typeface="Montserrat"/>
                <a:ea typeface="Montserrat"/>
                <a:cs typeface="Montserrat"/>
                <a:sym typeface="Montserrat"/>
              </a:rPr>
              <a:t>here are significant differences in the plot between the books. The plot of each book in the series is distinct and unique. It suggests that there is a progression and development in the story as it unfolds across the series.</a:t>
            </a:r>
            <a:endParaRPr sz="2100">
              <a:latin typeface="Montserrat"/>
              <a:ea typeface="Montserrat"/>
              <a:cs typeface="Montserrat"/>
              <a:sym typeface="Montserrat"/>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sp>
        <p:nvSpPr>
          <p:cNvPr id="429" name="Google Shape;429;p34"/>
          <p:cNvSpPr txBox="1"/>
          <p:nvPr>
            <p:ph idx="2" type="body"/>
          </p:nvPr>
        </p:nvSpPr>
        <p:spPr>
          <a:xfrm>
            <a:off x="1143700" y="464849"/>
            <a:ext cx="1901700" cy="567900"/>
          </a:xfrm>
          <a:prstGeom prst="rect">
            <a:avLst/>
          </a:prstGeom>
        </p:spPr>
        <p:txBody>
          <a:bodyPr anchorCtr="0" anchor="t" bIns="0" lIns="0" spcFirstLastPara="1" rIns="0" wrap="square" tIns="0">
            <a:noAutofit/>
          </a:bodyPr>
          <a:lstStyle/>
          <a:p>
            <a:pPr indent="0" lvl="0" marL="0" rtl="0" algn="l">
              <a:lnSpc>
                <a:spcPct val="115000"/>
              </a:lnSpc>
              <a:spcBef>
                <a:spcPts val="0"/>
              </a:spcBef>
              <a:spcAft>
                <a:spcPts val="0"/>
              </a:spcAft>
              <a:buNone/>
            </a:pPr>
            <a:r>
              <a:rPr lang="ru-RU" sz="1600"/>
              <a:t>Faculty of Humanities </a:t>
            </a:r>
            <a:endParaRPr sz="800"/>
          </a:p>
        </p:txBody>
      </p:sp>
      <p:sp>
        <p:nvSpPr>
          <p:cNvPr id="430" name="Google Shape;430;p34"/>
          <p:cNvSpPr txBox="1"/>
          <p:nvPr>
            <p:ph idx="3" type="body"/>
          </p:nvPr>
        </p:nvSpPr>
        <p:spPr>
          <a:xfrm>
            <a:off x="3425975" y="504900"/>
            <a:ext cx="2530200" cy="487800"/>
          </a:xfrm>
          <a:prstGeom prst="rect">
            <a:avLst/>
          </a:prstGeom>
        </p:spPr>
        <p:txBody>
          <a:bodyPr anchorCtr="0" anchor="t" bIns="0" lIns="0" spcFirstLastPara="1" rIns="0" wrap="square" tIns="0">
            <a:noAutofit/>
          </a:bodyPr>
          <a:lstStyle/>
          <a:p>
            <a:pPr indent="0" lvl="0" marL="0" rtl="0" algn="l">
              <a:lnSpc>
                <a:spcPct val="115000"/>
              </a:lnSpc>
              <a:spcBef>
                <a:spcPts val="0"/>
              </a:spcBef>
              <a:spcAft>
                <a:spcPts val="0"/>
              </a:spcAft>
              <a:buNone/>
            </a:pPr>
            <a:r>
              <a:rPr lang="ru-RU" sz="1500"/>
              <a:t>Applied Linguistics and Text Analytics </a:t>
            </a:r>
            <a:endParaRPr sz="1500"/>
          </a:p>
        </p:txBody>
      </p:sp>
      <p:sp>
        <p:nvSpPr>
          <p:cNvPr id="431" name="Google Shape;431;p34"/>
          <p:cNvSpPr txBox="1"/>
          <p:nvPr>
            <p:ph idx="4" type="body"/>
          </p:nvPr>
        </p:nvSpPr>
        <p:spPr>
          <a:xfrm>
            <a:off x="6274175" y="504901"/>
            <a:ext cx="2070000" cy="487800"/>
          </a:xfrm>
          <a:prstGeom prst="rect">
            <a:avLst/>
          </a:prstGeom>
        </p:spPr>
        <p:txBody>
          <a:bodyPr anchorCtr="0" anchor="t" bIns="0" lIns="0" spcFirstLastPara="1" rIns="0" wrap="square" tIns="0">
            <a:noAutofit/>
          </a:bodyPr>
          <a:lstStyle/>
          <a:p>
            <a:pPr indent="0" lvl="0" marL="0" rtl="0" algn="l">
              <a:lnSpc>
                <a:spcPct val="115000"/>
              </a:lnSpc>
              <a:spcBef>
                <a:spcPts val="0"/>
              </a:spcBef>
              <a:spcAft>
                <a:spcPts val="0"/>
              </a:spcAft>
              <a:buNone/>
            </a:pPr>
            <a:r>
              <a:rPr lang="ru-RU" sz="1500"/>
              <a:t>Nizhniy Novgorod</a:t>
            </a:r>
            <a:endParaRPr sz="1500"/>
          </a:p>
          <a:p>
            <a:pPr indent="0" lvl="0" marL="0" rtl="0" algn="l">
              <a:lnSpc>
                <a:spcPct val="115000"/>
              </a:lnSpc>
              <a:spcBef>
                <a:spcPts val="0"/>
              </a:spcBef>
              <a:spcAft>
                <a:spcPts val="0"/>
              </a:spcAft>
              <a:buNone/>
            </a:pPr>
            <a:r>
              <a:rPr lang="ru-RU" sz="1500"/>
              <a:t>2024</a:t>
            </a:r>
            <a:endParaRPr sz="1500"/>
          </a:p>
        </p:txBody>
      </p:sp>
      <p:pic>
        <p:nvPicPr>
          <p:cNvPr id="432" name="Google Shape;432;p34"/>
          <p:cNvPicPr preferRelativeResize="0"/>
          <p:nvPr/>
        </p:nvPicPr>
        <p:blipFill rotWithShape="1">
          <a:blip r:embed="rId3">
            <a:alphaModFix/>
          </a:blip>
          <a:srcRect b="0" l="5186" r="5087" t="0"/>
          <a:stretch/>
        </p:blipFill>
        <p:spPr>
          <a:xfrm>
            <a:off x="6458700" y="1327163"/>
            <a:ext cx="5586875" cy="5365873"/>
          </a:xfrm>
          <a:prstGeom prst="rect">
            <a:avLst/>
          </a:prstGeom>
          <a:noFill/>
          <a:ln>
            <a:noFill/>
          </a:ln>
        </p:spPr>
      </p:pic>
      <p:sp>
        <p:nvSpPr>
          <p:cNvPr id="433" name="Google Shape;433;p34"/>
          <p:cNvSpPr txBox="1"/>
          <p:nvPr/>
        </p:nvSpPr>
        <p:spPr>
          <a:xfrm>
            <a:off x="700600" y="2312038"/>
            <a:ext cx="3549900" cy="400200"/>
          </a:xfrm>
          <a:prstGeom prst="rect">
            <a:avLst/>
          </a:prstGeom>
          <a:noFill/>
          <a:ln cap="flat" cmpd="sng" w="28575">
            <a:solidFill>
              <a:srgbClr val="244999"/>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ru-RU">
                <a:latin typeface="Montserrat"/>
                <a:ea typeface="Montserrat"/>
                <a:cs typeface="Montserrat"/>
                <a:sym typeface="Montserrat"/>
              </a:rPr>
              <a:t>importing a library and functions</a:t>
            </a:r>
            <a:endParaRPr>
              <a:latin typeface="Montserrat"/>
              <a:ea typeface="Montserrat"/>
              <a:cs typeface="Montserrat"/>
              <a:sym typeface="Montserrat"/>
            </a:endParaRPr>
          </a:p>
        </p:txBody>
      </p:sp>
      <p:sp>
        <p:nvSpPr>
          <p:cNvPr id="434" name="Google Shape;434;p34"/>
          <p:cNvSpPr txBox="1"/>
          <p:nvPr/>
        </p:nvSpPr>
        <p:spPr>
          <a:xfrm>
            <a:off x="3048000" y="3124200"/>
            <a:ext cx="3000000" cy="400200"/>
          </a:xfrm>
          <a:prstGeom prst="rect">
            <a:avLst/>
          </a:prstGeom>
          <a:noFill/>
          <a:ln cap="flat" cmpd="sng" w="28575">
            <a:solidFill>
              <a:srgbClr val="244999"/>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ru-RU">
                <a:latin typeface="Montserrat"/>
                <a:ea typeface="Montserrat"/>
                <a:cs typeface="Montserrat"/>
                <a:sym typeface="Montserrat"/>
              </a:rPr>
              <a:t>reading the files</a:t>
            </a:r>
            <a:endParaRPr>
              <a:latin typeface="Montserrat"/>
              <a:ea typeface="Montserrat"/>
              <a:cs typeface="Montserrat"/>
              <a:sym typeface="Montserrat"/>
            </a:endParaRPr>
          </a:p>
        </p:txBody>
      </p:sp>
      <p:sp>
        <p:nvSpPr>
          <p:cNvPr id="435" name="Google Shape;435;p34"/>
          <p:cNvSpPr txBox="1"/>
          <p:nvPr/>
        </p:nvSpPr>
        <p:spPr>
          <a:xfrm>
            <a:off x="700600" y="3810000"/>
            <a:ext cx="3000000" cy="400200"/>
          </a:xfrm>
          <a:prstGeom prst="rect">
            <a:avLst/>
          </a:prstGeom>
          <a:noFill/>
          <a:ln cap="flat" cmpd="sng" w="28575">
            <a:solidFill>
              <a:srgbClr val="244999"/>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ru-RU">
                <a:latin typeface="Montserrat"/>
                <a:ea typeface="Montserrat"/>
                <a:cs typeface="Montserrat"/>
                <a:sym typeface="Montserrat"/>
              </a:rPr>
              <a:t>tokenization</a:t>
            </a:r>
            <a:endParaRPr>
              <a:latin typeface="Montserrat"/>
              <a:ea typeface="Montserrat"/>
              <a:cs typeface="Montserrat"/>
              <a:sym typeface="Montserrat"/>
            </a:endParaRPr>
          </a:p>
        </p:txBody>
      </p:sp>
      <p:sp>
        <p:nvSpPr>
          <p:cNvPr id="436" name="Google Shape;436;p34"/>
          <p:cNvSpPr txBox="1"/>
          <p:nvPr/>
        </p:nvSpPr>
        <p:spPr>
          <a:xfrm>
            <a:off x="3048000" y="4495800"/>
            <a:ext cx="3000000" cy="831300"/>
          </a:xfrm>
          <a:prstGeom prst="rect">
            <a:avLst/>
          </a:prstGeom>
          <a:noFill/>
          <a:ln cap="flat" cmpd="sng" w="28575">
            <a:solidFill>
              <a:srgbClr val="244999"/>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ru-RU">
                <a:latin typeface="Montserrat"/>
                <a:ea typeface="Montserrat"/>
                <a:cs typeface="Montserrat"/>
                <a:sym typeface="Montserrat"/>
              </a:rPr>
              <a:t>creating an empty set to hold the proper names found in the text</a:t>
            </a:r>
            <a:endParaRPr>
              <a:latin typeface="Montserrat"/>
              <a:ea typeface="Montserrat"/>
              <a:cs typeface="Montserrat"/>
              <a:sym typeface="Montserrat"/>
            </a:endParaRPr>
          </a:p>
        </p:txBody>
      </p:sp>
      <p:sp>
        <p:nvSpPr>
          <p:cNvPr id="437" name="Google Shape;437;p34"/>
          <p:cNvSpPr txBox="1"/>
          <p:nvPr/>
        </p:nvSpPr>
        <p:spPr>
          <a:xfrm>
            <a:off x="502175" y="5612700"/>
            <a:ext cx="3000000" cy="831300"/>
          </a:xfrm>
          <a:prstGeom prst="rect">
            <a:avLst/>
          </a:prstGeom>
          <a:noFill/>
          <a:ln cap="flat" cmpd="sng" w="28575">
            <a:solidFill>
              <a:srgbClr val="244999"/>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ru-RU">
                <a:latin typeface="Montserrat"/>
                <a:ea typeface="Montserrat"/>
                <a:cs typeface="Montserrat"/>
                <a:sym typeface="Montserrat"/>
              </a:rPr>
              <a:t>checking if the named entity is a person and occuring more than 2 times</a:t>
            </a:r>
            <a:endParaRPr>
              <a:latin typeface="Montserrat"/>
              <a:ea typeface="Montserrat"/>
              <a:cs typeface="Montserrat"/>
              <a:sym typeface="Montserrat"/>
            </a:endParaRPr>
          </a:p>
        </p:txBody>
      </p:sp>
      <p:pic>
        <p:nvPicPr>
          <p:cNvPr id="438" name="Google Shape;438;p34"/>
          <p:cNvPicPr preferRelativeResize="0"/>
          <p:nvPr/>
        </p:nvPicPr>
        <p:blipFill>
          <a:blip r:embed="rId4">
            <a:alphaModFix/>
          </a:blip>
          <a:stretch>
            <a:fillRect/>
          </a:stretch>
        </p:blipFill>
        <p:spPr>
          <a:xfrm rot="10800000">
            <a:off x="4323903" y="2372208"/>
            <a:ext cx="632125" cy="628024"/>
          </a:xfrm>
          <a:prstGeom prst="rect">
            <a:avLst/>
          </a:prstGeom>
          <a:noFill/>
          <a:ln>
            <a:noFill/>
          </a:ln>
        </p:spPr>
      </p:pic>
      <p:pic>
        <p:nvPicPr>
          <p:cNvPr id="439" name="Google Shape;439;p34"/>
          <p:cNvPicPr preferRelativeResize="0"/>
          <p:nvPr/>
        </p:nvPicPr>
        <p:blipFill>
          <a:blip r:embed="rId4">
            <a:alphaModFix/>
          </a:blip>
          <a:stretch>
            <a:fillRect/>
          </a:stretch>
        </p:blipFill>
        <p:spPr>
          <a:xfrm rot="10800000">
            <a:off x="3866703" y="3820008"/>
            <a:ext cx="632125" cy="628024"/>
          </a:xfrm>
          <a:prstGeom prst="rect">
            <a:avLst/>
          </a:prstGeom>
          <a:noFill/>
          <a:ln>
            <a:noFill/>
          </a:ln>
        </p:spPr>
      </p:pic>
      <p:pic>
        <p:nvPicPr>
          <p:cNvPr id="440" name="Google Shape;440;p34"/>
          <p:cNvPicPr preferRelativeResize="0"/>
          <p:nvPr/>
        </p:nvPicPr>
        <p:blipFill>
          <a:blip r:embed="rId4">
            <a:alphaModFix/>
          </a:blip>
          <a:stretch>
            <a:fillRect/>
          </a:stretch>
        </p:blipFill>
        <p:spPr>
          <a:xfrm flipH="1" rot="-10186157">
            <a:off x="2218654" y="3100410"/>
            <a:ext cx="632123" cy="628023"/>
          </a:xfrm>
          <a:prstGeom prst="rect">
            <a:avLst/>
          </a:prstGeom>
          <a:noFill/>
          <a:ln>
            <a:noFill/>
          </a:ln>
        </p:spPr>
      </p:pic>
      <p:pic>
        <p:nvPicPr>
          <p:cNvPr id="441" name="Google Shape;441;p34"/>
          <p:cNvPicPr preferRelativeResize="0"/>
          <p:nvPr/>
        </p:nvPicPr>
        <p:blipFill>
          <a:blip r:embed="rId4">
            <a:alphaModFix/>
          </a:blip>
          <a:stretch>
            <a:fillRect/>
          </a:stretch>
        </p:blipFill>
        <p:spPr>
          <a:xfrm flipH="1" rot="-10186157">
            <a:off x="2142454" y="4776810"/>
            <a:ext cx="632123" cy="628023"/>
          </a:xfrm>
          <a:prstGeom prst="rect">
            <a:avLst/>
          </a:prstGeom>
          <a:noFill/>
          <a:ln>
            <a:noFill/>
          </a:ln>
        </p:spPr>
      </p:pic>
      <p:sp>
        <p:nvSpPr>
          <p:cNvPr id="442" name="Google Shape;442;p34"/>
          <p:cNvSpPr txBox="1"/>
          <p:nvPr/>
        </p:nvSpPr>
        <p:spPr>
          <a:xfrm>
            <a:off x="676875" y="1802700"/>
            <a:ext cx="2070000" cy="40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ru-RU">
                <a:latin typeface="Montserrat"/>
                <a:ea typeface="Montserrat"/>
                <a:cs typeface="Montserrat"/>
                <a:sym typeface="Montserrat"/>
              </a:rPr>
              <a:t>Using NLTK</a:t>
            </a:r>
            <a:endParaRPr b="1">
              <a:latin typeface="Montserrat"/>
              <a:ea typeface="Montserrat"/>
              <a:cs typeface="Montserrat"/>
              <a:sym typeface="Montserrat"/>
            </a:endParaRPr>
          </a:p>
        </p:txBody>
      </p:sp>
      <p:sp>
        <p:nvSpPr>
          <p:cNvPr id="443" name="Google Shape;443;p34"/>
          <p:cNvSpPr txBox="1"/>
          <p:nvPr/>
        </p:nvSpPr>
        <p:spPr>
          <a:xfrm>
            <a:off x="281100" y="1300125"/>
            <a:ext cx="6051000" cy="684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ru-RU" sz="2000">
                <a:solidFill>
                  <a:srgbClr val="073763"/>
                </a:solidFill>
                <a:highlight>
                  <a:schemeClr val="lt1"/>
                </a:highlight>
                <a:latin typeface="Montserrat"/>
                <a:ea typeface="Montserrat"/>
                <a:cs typeface="Montserrat"/>
                <a:sym typeface="Montserrat"/>
              </a:rPr>
              <a:t>Information extraction – NER – Entity recognition</a:t>
            </a:r>
            <a:endParaRPr b="1" sz="3200">
              <a:solidFill>
                <a:srgbClr val="073763"/>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sp>
        <p:nvSpPr>
          <p:cNvPr id="449" name="Google Shape;449;p35"/>
          <p:cNvSpPr txBox="1"/>
          <p:nvPr>
            <p:ph idx="2" type="body"/>
          </p:nvPr>
        </p:nvSpPr>
        <p:spPr>
          <a:xfrm>
            <a:off x="1143700" y="464849"/>
            <a:ext cx="1901700" cy="567900"/>
          </a:xfrm>
          <a:prstGeom prst="rect">
            <a:avLst/>
          </a:prstGeom>
        </p:spPr>
        <p:txBody>
          <a:bodyPr anchorCtr="0" anchor="t" bIns="0" lIns="0" spcFirstLastPara="1" rIns="0" wrap="square" tIns="0">
            <a:noAutofit/>
          </a:bodyPr>
          <a:lstStyle/>
          <a:p>
            <a:pPr indent="0" lvl="0" marL="0" rtl="0" algn="l">
              <a:lnSpc>
                <a:spcPct val="115000"/>
              </a:lnSpc>
              <a:spcBef>
                <a:spcPts val="0"/>
              </a:spcBef>
              <a:spcAft>
                <a:spcPts val="0"/>
              </a:spcAft>
              <a:buNone/>
            </a:pPr>
            <a:r>
              <a:rPr lang="ru-RU" sz="1600"/>
              <a:t>Faculty of Humanities </a:t>
            </a:r>
            <a:endParaRPr sz="800"/>
          </a:p>
        </p:txBody>
      </p:sp>
      <p:sp>
        <p:nvSpPr>
          <p:cNvPr id="450" name="Google Shape;450;p35"/>
          <p:cNvSpPr txBox="1"/>
          <p:nvPr>
            <p:ph idx="3" type="body"/>
          </p:nvPr>
        </p:nvSpPr>
        <p:spPr>
          <a:xfrm>
            <a:off x="3425975" y="504900"/>
            <a:ext cx="2530200" cy="487800"/>
          </a:xfrm>
          <a:prstGeom prst="rect">
            <a:avLst/>
          </a:prstGeom>
        </p:spPr>
        <p:txBody>
          <a:bodyPr anchorCtr="0" anchor="t" bIns="0" lIns="0" spcFirstLastPara="1" rIns="0" wrap="square" tIns="0">
            <a:noAutofit/>
          </a:bodyPr>
          <a:lstStyle/>
          <a:p>
            <a:pPr indent="0" lvl="0" marL="0" rtl="0" algn="l">
              <a:lnSpc>
                <a:spcPct val="115000"/>
              </a:lnSpc>
              <a:spcBef>
                <a:spcPts val="0"/>
              </a:spcBef>
              <a:spcAft>
                <a:spcPts val="0"/>
              </a:spcAft>
              <a:buNone/>
            </a:pPr>
            <a:r>
              <a:rPr lang="ru-RU" sz="1500"/>
              <a:t>Applied Linguistics and Text Analytics </a:t>
            </a:r>
            <a:endParaRPr sz="1500"/>
          </a:p>
        </p:txBody>
      </p:sp>
      <p:sp>
        <p:nvSpPr>
          <p:cNvPr id="451" name="Google Shape;451;p35"/>
          <p:cNvSpPr txBox="1"/>
          <p:nvPr>
            <p:ph idx="4" type="body"/>
          </p:nvPr>
        </p:nvSpPr>
        <p:spPr>
          <a:xfrm>
            <a:off x="6274175" y="504901"/>
            <a:ext cx="2070000" cy="487800"/>
          </a:xfrm>
          <a:prstGeom prst="rect">
            <a:avLst/>
          </a:prstGeom>
        </p:spPr>
        <p:txBody>
          <a:bodyPr anchorCtr="0" anchor="t" bIns="0" lIns="0" spcFirstLastPara="1" rIns="0" wrap="square" tIns="0">
            <a:noAutofit/>
          </a:bodyPr>
          <a:lstStyle/>
          <a:p>
            <a:pPr indent="0" lvl="0" marL="0" rtl="0" algn="l">
              <a:lnSpc>
                <a:spcPct val="115000"/>
              </a:lnSpc>
              <a:spcBef>
                <a:spcPts val="0"/>
              </a:spcBef>
              <a:spcAft>
                <a:spcPts val="0"/>
              </a:spcAft>
              <a:buNone/>
            </a:pPr>
            <a:r>
              <a:rPr lang="ru-RU" sz="1500"/>
              <a:t>Nizhniy Novgorod</a:t>
            </a:r>
            <a:endParaRPr sz="1500"/>
          </a:p>
          <a:p>
            <a:pPr indent="0" lvl="0" marL="0" rtl="0" algn="l">
              <a:lnSpc>
                <a:spcPct val="115000"/>
              </a:lnSpc>
              <a:spcBef>
                <a:spcPts val="0"/>
              </a:spcBef>
              <a:spcAft>
                <a:spcPts val="0"/>
              </a:spcAft>
              <a:buNone/>
            </a:pPr>
            <a:r>
              <a:rPr lang="ru-RU" sz="1500"/>
              <a:t>2024</a:t>
            </a:r>
            <a:endParaRPr sz="1500"/>
          </a:p>
        </p:txBody>
      </p:sp>
      <p:sp>
        <p:nvSpPr>
          <p:cNvPr id="452" name="Google Shape;452;p35"/>
          <p:cNvSpPr txBox="1"/>
          <p:nvPr/>
        </p:nvSpPr>
        <p:spPr>
          <a:xfrm>
            <a:off x="3133800" y="2543000"/>
            <a:ext cx="5069400" cy="1117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ru-RU" sz="2800">
                <a:solidFill>
                  <a:srgbClr val="073763"/>
                </a:solidFill>
                <a:highlight>
                  <a:schemeClr val="lt1"/>
                </a:highlight>
                <a:latin typeface="Montserrat"/>
                <a:ea typeface="Montserrat"/>
                <a:cs typeface="Montserrat"/>
                <a:sym typeface="Montserrat"/>
              </a:rPr>
              <a:t>I</a:t>
            </a:r>
            <a:r>
              <a:rPr b="1" lang="ru-RU" sz="2800">
                <a:solidFill>
                  <a:srgbClr val="073763"/>
                </a:solidFill>
                <a:highlight>
                  <a:schemeClr val="lt1"/>
                </a:highlight>
                <a:latin typeface="Montserrat"/>
                <a:ea typeface="Montserrat"/>
                <a:cs typeface="Montserrat"/>
                <a:sym typeface="Montserrat"/>
              </a:rPr>
              <a:t>nformation extraction – NER – Entity recognition</a:t>
            </a:r>
            <a:endParaRPr b="1" sz="4000">
              <a:solidFill>
                <a:srgbClr val="073763"/>
              </a:solidFill>
            </a:endParaRPr>
          </a:p>
        </p:txBody>
      </p:sp>
      <p:pic>
        <p:nvPicPr>
          <p:cNvPr id="453" name="Google Shape;453;p35"/>
          <p:cNvPicPr preferRelativeResize="0"/>
          <p:nvPr/>
        </p:nvPicPr>
        <p:blipFill>
          <a:blip r:embed="rId3">
            <a:alphaModFix/>
          </a:blip>
          <a:stretch>
            <a:fillRect/>
          </a:stretch>
        </p:blipFill>
        <p:spPr>
          <a:xfrm>
            <a:off x="8662175" y="133545"/>
            <a:ext cx="2999175" cy="6590901"/>
          </a:xfrm>
          <a:prstGeom prst="rect">
            <a:avLst/>
          </a:prstGeom>
          <a:noFill/>
          <a:ln>
            <a:noFill/>
          </a:ln>
        </p:spPr>
      </p:pic>
      <p:cxnSp>
        <p:nvCxnSpPr>
          <p:cNvPr id="454" name="Google Shape;454;p35"/>
          <p:cNvCxnSpPr/>
          <p:nvPr/>
        </p:nvCxnSpPr>
        <p:spPr>
          <a:xfrm>
            <a:off x="8715200" y="1171400"/>
            <a:ext cx="1748100" cy="0"/>
          </a:xfrm>
          <a:prstGeom prst="straightConnector1">
            <a:avLst/>
          </a:prstGeom>
          <a:noFill/>
          <a:ln cap="flat" cmpd="sng" w="19050">
            <a:solidFill>
              <a:srgbClr val="990000"/>
            </a:solidFill>
            <a:prstDash val="solid"/>
            <a:round/>
            <a:headEnd len="med" w="med" type="none"/>
            <a:tailEnd len="med" w="med" type="none"/>
          </a:ln>
        </p:spPr>
      </p:cxnSp>
      <p:cxnSp>
        <p:nvCxnSpPr>
          <p:cNvPr id="455" name="Google Shape;455;p35"/>
          <p:cNvCxnSpPr/>
          <p:nvPr/>
        </p:nvCxnSpPr>
        <p:spPr>
          <a:xfrm>
            <a:off x="8791400" y="1383550"/>
            <a:ext cx="1748100" cy="0"/>
          </a:xfrm>
          <a:prstGeom prst="straightConnector1">
            <a:avLst/>
          </a:prstGeom>
          <a:noFill/>
          <a:ln cap="flat" cmpd="sng" w="19050">
            <a:solidFill>
              <a:srgbClr val="990000"/>
            </a:solidFill>
            <a:prstDash val="solid"/>
            <a:round/>
            <a:headEnd len="med" w="med" type="none"/>
            <a:tailEnd len="med" w="med" type="none"/>
          </a:ln>
        </p:spPr>
      </p:cxnSp>
      <p:cxnSp>
        <p:nvCxnSpPr>
          <p:cNvPr id="456" name="Google Shape;456;p35"/>
          <p:cNvCxnSpPr/>
          <p:nvPr/>
        </p:nvCxnSpPr>
        <p:spPr>
          <a:xfrm>
            <a:off x="8715200" y="1933400"/>
            <a:ext cx="1748100" cy="0"/>
          </a:xfrm>
          <a:prstGeom prst="straightConnector1">
            <a:avLst/>
          </a:prstGeom>
          <a:noFill/>
          <a:ln cap="flat" cmpd="sng" w="19050">
            <a:solidFill>
              <a:srgbClr val="990000"/>
            </a:solidFill>
            <a:prstDash val="solid"/>
            <a:round/>
            <a:headEnd len="med" w="med" type="none"/>
            <a:tailEnd len="med" w="med" type="none"/>
          </a:ln>
        </p:spPr>
      </p:cxnSp>
      <p:cxnSp>
        <p:nvCxnSpPr>
          <p:cNvPr id="457" name="Google Shape;457;p35"/>
          <p:cNvCxnSpPr/>
          <p:nvPr/>
        </p:nvCxnSpPr>
        <p:spPr>
          <a:xfrm>
            <a:off x="8715200" y="2390600"/>
            <a:ext cx="1748100" cy="0"/>
          </a:xfrm>
          <a:prstGeom prst="straightConnector1">
            <a:avLst/>
          </a:prstGeom>
          <a:noFill/>
          <a:ln cap="flat" cmpd="sng" w="19050">
            <a:solidFill>
              <a:srgbClr val="990000"/>
            </a:solidFill>
            <a:prstDash val="solid"/>
            <a:round/>
            <a:headEnd len="med" w="med" type="none"/>
            <a:tailEnd len="med" w="med" type="none"/>
          </a:ln>
        </p:spPr>
      </p:cxnSp>
      <p:cxnSp>
        <p:nvCxnSpPr>
          <p:cNvPr id="458" name="Google Shape;458;p35"/>
          <p:cNvCxnSpPr/>
          <p:nvPr/>
        </p:nvCxnSpPr>
        <p:spPr>
          <a:xfrm>
            <a:off x="8715200" y="2543000"/>
            <a:ext cx="1748100" cy="0"/>
          </a:xfrm>
          <a:prstGeom prst="straightConnector1">
            <a:avLst/>
          </a:prstGeom>
          <a:noFill/>
          <a:ln cap="flat" cmpd="sng" w="19050">
            <a:solidFill>
              <a:srgbClr val="990000"/>
            </a:solidFill>
            <a:prstDash val="solid"/>
            <a:round/>
            <a:headEnd len="med" w="med" type="none"/>
            <a:tailEnd len="med" w="med" type="none"/>
          </a:ln>
        </p:spPr>
      </p:cxnSp>
      <p:cxnSp>
        <p:nvCxnSpPr>
          <p:cNvPr id="459" name="Google Shape;459;p35"/>
          <p:cNvCxnSpPr/>
          <p:nvPr/>
        </p:nvCxnSpPr>
        <p:spPr>
          <a:xfrm>
            <a:off x="8715200" y="3324300"/>
            <a:ext cx="1748100" cy="0"/>
          </a:xfrm>
          <a:prstGeom prst="straightConnector1">
            <a:avLst/>
          </a:prstGeom>
          <a:noFill/>
          <a:ln cap="flat" cmpd="sng" w="19050">
            <a:solidFill>
              <a:srgbClr val="990000"/>
            </a:solidFill>
            <a:prstDash val="solid"/>
            <a:round/>
            <a:headEnd len="med" w="med" type="none"/>
            <a:tailEnd len="med" w="med" type="none"/>
          </a:ln>
        </p:spPr>
      </p:cxnSp>
      <p:cxnSp>
        <p:nvCxnSpPr>
          <p:cNvPr id="460" name="Google Shape;460;p35"/>
          <p:cNvCxnSpPr/>
          <p:nvPr/>
        </p:nvCxnSpPr>
        <p:spPr>
          <a:xfrm>
            <a:off x="8715200" y="3533600"/>
            <a:ext cx="1748100" cy="0"/>
          </a:xfrm>
          <a:prstGeom prst="straightConnector1">
            <a:avLst/>
          </a:prstGeom>
          <a:noFill/>
          <a:ln cap="flat" cmpd="sng" w="19050">
            <a:solidFill>
              <a:srgbClr val="990000"/>
            </a:solidFill>
            <a:prstDash val="solid"/>
            <a:round/>
            <a:headEnd len="med" w="med" type="none"/>
            <a:tailEnd len="med" w="med" type="none"/>
          </a:ln>
        </p:spPr>
      </p:cxnSp>
      <p:cxnSp>
        <p:nvCxnSpPr>
          <p:cNvPr id="461" name="Google Shape;461;p35"/>
          <p:cNvCxnSpPr/>
          <p:nvPr/>
        </p:nvCxnSpPr>
        <p:spPr>
          <a:xfrm>
            <a:off x="8715200" y="4905200"/>
            <a:ext cx="1748100" cy="0"/>
          </a:xfrm>
          <a:prstGeom prst="straightConnector1">
            <a:avLst/>
          </a:prstGeom>
          <a:noFill/>
          <a:ln cap="flat" cmpd="sng" w="19050">
            <a:solidFill>
              <a:srgbClr val="990000"/>
            </a:solidFill>
            <a:prstDash val="solid"/>
            <a:round/>
            <a:headEnd len="med" w="med" type="none"/>
            <a:tailEnd len="med" w="med" type="none"/>
          </a:ln>
        </p:spPr>
      </p:cxnSp>
      <p:cxnSp>
        <p:nvCxnSpPr>
          <p:cNvPr id="462" name="Google Shape;462;p35"/>
          <p:cNvCxnSpPr/>
          <p:nvPr/>
        </p:nvCxnSpPr>
        <p:spPr>
          <a:xfrm>
            <a:off x="8715200" y="5895800"/>
            <a:ext cx="1748100" cy="0"/>
          </a:xfrm>
          <a:prstGeom prst="straightConnector1">
            <a:avLst/>
          </a:prstGeom>
          <a:noFill/>
          <a:ln cap="flat" cmpd="sng" w="19050">
            <a:solidFill>
              <a:srgbClr val="990000"/>
            </a:solidFill>
            <a:prstDash val="solid"/>
            <a:round/>
            <a:headEnd len="med" w="med" type="none"/>
            <a:tailEnd len="med" w="med" type="none"/>
          </a:ln>
        </p:spPr>
      </p:cxnSp>
      <p:cxnSp>
        <p:nvCxnSpPr>
          <p:cNvPr id="463" name="Google Shape;463;p35"/>
          <p:cNvCxnSpPr/>
          <p:nvPr/>
        </p:nvCxnSpPr>
        <p:spPr>
          <a:xfrm>
            <a:off x="8715200" y="6124400"/>
            <a:ext cx="1748100" cy="0"/>
          </a:xfrm>
          <a:prstGeom prst="straightConnector1">
            <a:avLst/>
          </a:prstGeom>
          <a:noFill/>
          <a:ln cap="flat" cmpd="sng" w="19050">
            <a:solidFill>
              <a:srgbClr val="990000"/>
            </a:solidFill>
            <a:prstDash val="solid"/>
            <a:round/>
            <a:headEnd len="med" w="med" type="none"/>
            <a:tailEnd len="med" w="med" type="none"/>
          </a:ln>
        </p:spPr>
      </p:cxnSp>
      <p:cxnSp>
        <p:nvCxnSpPr>
          <p:cNvPr id="464" name="Google Shape;464;p35"/>
          <p:cNvCxnSpPr/>
          <p:nvPr/>
        </p:nvCxnSpPr>
        <p:spPr>
          <a:xfrm>
            <a:off x="8715200" y="6505400"/>
            <a:ext cx="1748100" cy="0"/>
          </a:xfrm>
          <a:prstGeom prst="straightConnector1">
            <a:avLst/>
          </a:prstGeom>
          <a:noFill/>
          <a:ln cap="flat" cmpd="sng" w="19050">
            <a:solidFill>
              <a:srgbClr val="990000"/>
            </a:solidFill>
            <a:prstDash val="solid"/>
            <a:round/>
            <a:headEnd len="med" w="med" type="none"/>
            <a:tailEnd len="med" w="med" type="none"/>
          </a:ln>
        </p:spPr>
      </p:cxnSp>
      <p:cxnSp>
        <p:nvCxnSpPr>
          <p:cNvPr id="465" name="Google Shape;465;p35"/>
          <p:cNvCxnSpPr/>
          <p:nvPr/>
        </p:nvCxnSpPr>
        <p:spPr>
          <a:xfrm>
            <a:off x="8715200" y="6734000"/>
            <a:ext cx="1748100" cy="0"/>
          </a:xfrm>
          <a:prstGeom prst="straightConnector1">
            <a:avLst/>
          </a:prstGeom>
          <a:noFill/>
          <a:ln cap="flat" cmpd="sng" w="19050">
            <a:solidFill>
              <a:srgbClr val="990000"/>
            </a:solidFill>
            <a:prstDash val="solid"/>
            <a:round/>
            <a:headEnd len="med" w="med" type="none"/>
            <a:tailEnd len="med" w="med" type="none"/>
          </a:ln>
        </p:spPr>
      </p:cxnSp>
      <p:pic>
        <p:nvPicPr>
          <p:cNvPr id="466" name="Google Shape;466;p35"/>
          <p:cNvPicPr preferRelativeResize="0"/>
          <p:nvPr/>
        </p:nvPicPr>
        <p:blipFill>
          <a:blip r:embed="rId4">
            <a:alphaModFix/>
          </a:blip>
          <a:stretch>
            <a:fillRect/>
          </a:stretch>
        </p:blipFill>
        <p:spPr>
          <a:xfrm flipH="1">
            <a:off x="140200" y="2543000"/>
            <a:ext cx="2839423" cy="41910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sp>
        <p:nvSpPr>
          <p:cNvPr id="472" name="Google Shape;472;p36"/>
          <p:cNvSpPr txBox="1"/>
          <p:nvPr>
            <p:ph idx="2" type="body"/>
          </p:nvPr>
        </p:nvSpPr>
        <p:spPr>
          <a:xfrm>
            <a:off x="1143700" y="464849"/>
            <a:ext cx="1901700" cy="567900"/>
          </a:xfrm>
          <a:prstGeom prst="rect">
            <a:avLst/>
          </a:prstGeom>
        </p:spPr>
        <p:txBody>
          <a:bodyPr anchorCtr="0" anchor="t" bIns="0" lIns="0" spcFirstLastPara="1" rIns="0" wrap="square" tIns="0">
            <a:noAutofit/>
          </a:bodyPr>
          <a:lstStyle/>
          <a:p>
            <a:pPr indent="0" lvl="0" marL="0" rtl="0" algn="l">
              <a:lnSpc>
                <a:spcPct val="115000"/>
              </a:lnSpc>
              <a:spcBef>
                <a:spcPts val="0"/>
              </a:spcBef>
              <a:spcAft>
                <a:spcPts val="0"/>
              </a:spcAft>
              <a:buNone/>
            </a:pPr>
            <a:r>
              <a:rPr lang="ru-RU" sz="1600"/>
              <a:t>Faculty of Humanities </a:t>
            </a:r>
            <a:endParaRPr sz="800"/>
          </a:p>
        </p:txBody>
      </p:sp>
      <p:sp>
        <p:nvSpPr>
          <p:cNvPr id="473" name="Google Shape;473;p36"/>
          <p:cNvSpPr txBox="1"/>
          <p:nvPr>
            <p:ph idx="3" type="body"/>
          </p:nvPr>
        </p:nvSpPr>
        <p:spPr>
          <a:xfrm>
            <a:off x="3425975" y="504900"/>
            <a:ext cx="2530200" cy="487800"/>
          </a:xfrm>
          <a:prstGeom prst="rect">
            <a:avLst/>
          </a:prstGeom>
        </p:spPr>
        <p:txBody>
          <a:bodyPr anchorCtr="0" anchor="t" bIns="0" lIns="0" spcFirstLastPara="1" rIns="0" wrap="square" tIns="0">
            <a:noAutofit/>
          </a:bodyPr>
          <a:lstStyle/>
          <a:p>
            <a:pPr indent="0" lvl="0" marL="0" rtl="0" algn="l">
              <a:lnSpc>
                <a:spcPct val="115000"/>
              </a:lnSpc>
              <a:spcBef>
                <a:spcPts val="0"/>
              </a:spcBef>
              <a:spcAft>
                <a:spcPts val="0"/>
              </a:spcAft>
              <a:buNone/>
            </a:pPr>
            <a:r>
              <a:rPr lang="ru-RU" sz="1500"/>
              <a:t>Applied Linguistics and Text Analytics </a:t>
            </a:r>
            <a:endParaRPr sz="1500"/>
          </a:p>
        </p:txBody>
      </p:sp>
      <p:sp>
        <p:nvSpPr>
          <p:cNvPr id="474" name="Google Shape;474;p36"/>
          <p:cNvSpPr txBox="1"/>
          <p:nvPr>
            <p:ph idx="4" type="body"/>
          </p:nvPr>
        </p:nvSpPr>
        <p:spPr>
          <a:xfrm>
            <a:off x="6274175" y="504901"/>
            <a:ext cx="2070000" cy="487800"/>
          </a:xfrm>
          <a:prstGeom prst="rect">
            <a:avLst/>
          </a:prstGeom>
        </p:spPr>
        <p:txBody>
          <a:bodyPr anchorCtr="0" anchor="t" bIns="0" lIns="0" spcFirstLastPara="1" rIns="0" wrap="square" tIns="0">
            <a:noAutofit/>
          </a:bodyPr>
          <a:lstStyle/>
          <a:p>
            <a:pPr indent="0" lvl="0" marL="0" rtl="0" algn="l">
              <a:lnSpc>
                <a:spcPct val="115000"/>
              </a:lnSpc>
              <a:spcBef>
                <a:spcPts val="0"/>
              </a:spcBef>
              <a:spcAft>
                <a:spcPts val="0"/>
              </a:spcAft>
              <a:buNone/>
            </a:pPr>
            <a:r>
              <a:rPr lang="ru-RU" sz="1500"/>
              <a:t>Nizhniy Novgorod</a:t>
            </a:r>
            <a:endParaRPr sz="1500"/>
          </a:p>
          <a:p>
            <a:pPr indent="0" lvl="0" marL="0" rtl="0" algn="l">
              <a:lnSpc>
                <a:spcPct val="115000"/>
              </a:lnSpc>
              <a:spcBef>
                <a:spcPts val="0"/>
              </a:spcBef>
              <a:spcAft>
                <a:spcPts val="0"/>
              </a:spcAft>
              <a:buNone/>
            </a:pPr>
            <a:r>
              <a:rPr lang="ru-RU" sz="1500"/>
              <a:t>2024</a:t>
            </a:r>
            <a:endParaRPr sz="1500"/>
          </a:p>
        </p:txBody>
      </p:sp>
      <p:pic>
        <p:nvPicPr>
          <p:cNvPr id="475" name="Google Shape;475;p36"/>
          <p:cNvPicPr preferRelativeResize="0"/>
          <p:nvPr/>
        </p:nvPicPr>
        <p:blipFill>
          <a:blip r:embed="rId3">
            <a:alphaModFix/>
          </a:blip>
          <a:stretch>
            <a:fillRect/>
          </a:stretch>
        </p:blipFill>
        <p:spPr>
          <a:xfrm>
            <a:off x="5763825" y="1832025"/>
            <a:ext cx="5791200" cy="4326854"/>
          </a:xfrm>
          <a:prstGeom prst="rect">
            <a:avLst/>
          </a:prstGeom>
          <a:noFill/>
          <a:ln>
            <a:noFill/>
          </a:ln>
        </p:spPr>
      </p:pic>
      <p:sp>
        <p:nvSpPr>
          <p:cNvPr id="476" name="Google Shape;476;p36"/>
          <p:cNvSpPr txBox="1"/>
          <p:nvPr/>
        </p:nvSpPr>
        <p:spPr>
          <a:xfrm>
            <a:off x="464875" y="3267650"/>
            <a:ext cx="4984200" cy="684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ru-RU" sz="2000">
                <a:solidFill>
                  <a:srgbClr val="073763"/>
                </a:solidFill>
                <a:highlight>
                  <a:schemeClr val="lt1"/>
                </a:highlight>
                <a:latin typeface="Montserrat"/>
                <a:ea typeface="Montserrat"/>
                <a:cs typeface="Montserrat"/>
                <a:sym typeface="Montserrat"/>
              </a:rPr>
              <a:t>Information extraction – NER – Entity recognition</a:t>
            </a:r>
            <a:endParaRPr b="1" sz="3200">
              <a:solidFill>
                <a:srgbClr val="073763"/>
              </a:solidFill>
            </a:endParaRPr>
          </a:p>
        </p:txBody>
      </p:sp>
      <p:sp>
        <p:nvSpPr>
          <p:cNvPr id="477" name="Google Shape;477;p36"/>
          <p:cNvSpPr txBox="1"/>
          <p:nvPr/>
        </p:nvSpPr>
        <p:spPr>
          <a:xfrm>
            <a:off x="3648675" y="5765100"/>
            <a:ext cx="2070000" cy="400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ru-RU">
                <a:latin typeface="Montserrat"/>
                <a:ea typeface="Montserrat"/>
                <a:cs typeface="Montserrat"/>
                <a:sym typeface="Montserrat"/>
              </a:rPr>
              <a:t>Using SpaCy</a:t>
            </a:r>
            <a:endParaRPr b="1">
              <a:latin typeface="Montserrat"/>
              <a:ea typeface="Montserrat"/>
              <a:cs typeface="Montserrat"/>
              <a:sym typeface="Montserrat"/>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sp>
        <p:nvSpPr>
          <p:cNvPr id="483" name="Google Shape;483;p37"/>
          <p:cNvSpPr txBox="1"/>
          <p:nvPr>
            <p:ph idx="2" type="body"/>
          </p:nvPr>
        </p:nvSpPr>
        <p:spPr>
          <a:xfrm>
            <a:off x="1143700" y="464849"/>
            <a:ext cx="1901700" cy="567900"/>
          </a:xfrm>
          <a:prstGeom prst="rect">
            <a:avLst/>
          </a:prstGeom>
        </p:spPr>
        <p:txBody>
          <a:bodyPr anchorCtr="0" anchor="t" bIns="0" lIns="0" spcFirstLastPara="1" rIns="0" wrap="square" tIns="0">
            <a:noAutofit/>
          </a:bodyPr>
          <a:lstStyle/>
          <a:p>
            <a:pPr indent="0" lvl="0" marL="0" rtl="0" algn="l">
              <a:lnSpc>
                <a:spcPct val="115000"/>
              </a:lnSpc>
              <a:spcBef>
                <a:spcPts val="0"/>
              </a:spcBef>
              <a:spcAft>
                <a:spcPts val="0"/>
              </a:spcAft>
              <a:buNone/>
            </a:pPr>
            <a:r>
              <a:rPr lang="ru-RU" sz="1600"/>
              <a:t>Faculty of Humanities </a:t>
            </a:r>
            <a:endParaRPr sz="800"/>
          </a:p>
        </p:txBody>
      </p:sp>
      <p:sp>
        <p:nvSpPr>
          <p:cNvPr id="484" name="Google Shape;484;p37"/>
          <p:cNvSpPr txBox="1"/>
          <p:nvPr>
            <p:ph idx="3" type="body"/>
          </p:nvPr>
        </p:nvSpPr>
        <p:spPr>
          <a:xfrm>
            <a:off x="3425975" y="504900"/>
            <a:ext cx="2530200" cy="487800"/>
          </a:xfrm>
          <a:prstGeom prst="rect">
            <a:avLst/>
          </a:prstGeom>
        </p:spPr>
        <p:txBody>
          <a:bodyPr anchorCtr="0" anchor="t" bIns="0" lIns="0" spcFirstLastPara="1" rIns="0" wrap="square" tIns="0">
            <a:noAutofit/>
          </a:bodyPr>
          <a:lstStyle/>
          <a:p>
            <a:pPr indent="0" lvl="0" marL="0" rtl="0" algn="l">
              <a:lnSpc>
                <a:spcPct val="115000"/>
              </a:lnSpc>
              <a:spcBef>
                <a:spcPts val="0"/>
              </a:spcBef>
              <a:spcAft>
                <a:spcPts val="0"/>
              </a:spcAft>
              <a:buNone/>
            </a:pPr>
            <a:r>
              <a:rPr lang="ru-RU" sz="1500"/>
              <a:t>Applied Linguistics and Text Analytics </a:t>
            </a:r>
            <a:endParaRPr sz="1500"/>
          </a:p>
        </p:txBody>
      </p:sp>
      <p:pic>
        <p:nvPicPr>
          <p:cNvPr id="485" name="Google Shape;485;p37"/>
          <p:cNvPicPr preferRelativeResize="0"/>
          <p:nvPr/>
        </p:nvPicPr>
        <p:blipFill>
          <a:blip r:embed="rId3">
            <a:alphaModFix/>
          </a:blip>
          <a:stretch>
            <a:fillRect/>
          </a:stretch>
        </p:blipFill>
        <p:spPr>
          <a:xfrm>
            <a:off x="8535897" y="119625"/>
            <a:ext cx="3409775" cy="6602750"/>
          </a:xfrm>
          <a:prstGeom prst="rect">
            <a:avLst/>
          </a:prstGeom>
          <a:noFill/>
          <a:ln>
            <a:noFill/>
          </a:ln>
        </p:spPr>
      </p:pic>
      <p:cxnSp>
        <p:nvCxnSpPr>
          <p:cNvPr id="486" name="Google Shape;486;p37"/>
          <p:cNvCxnSpPr/>
          <p:nvPr/>
        </p:nvCxnSpPr>
        <p:spPr>
          <a:xfrm>
            <a:off x="8639000" y="1400000"/>
            <a:ext cx="1748100" cy="0"/>
          </a:xfrm>
          <a:prstGeom prst="straightConnector1">
            <a:avLst/>
          </a:prstGeom>
          <a:noFill/>
          <a:ln cap="flat" cmpd="sng" w="19050">
            <a:solidFill>
              <a:srgbClr val="990000"/>
            </a:solidFill>
            <a:prstDash val="solid"/>
            <a:round/>
            <a:headEnd len="med" w="med" type="none"/>
            <a:tailEnd len="med" w="med" type="none"/>
          </a:ln>
        </p:spPr>
      </p:cxnSp>
      <p:cxnSp>
        <p:nvCxnSpPr>
          <p:cNvPr id="487" name="Google Shape;487;p37"/>
          <p:cNvCxnSpPr/>
          <p:nvPr/>
        </p:nvCxnSpPr>
        <p:spPr>
          <a:xfrm>
            <a:off x="8639000" y="3152600"/>
            <a:ext cx="1748100" cy="0"/>
          </a:xfrm>
          <a:prstGeom prst="straightConnector1">
            <a:avLst/>
          </a:prstGeom>
          <a:noFill/>
          <a:ln cap="flat" cmpd="sng" w="19050">
            <a:solidFill>
              <a:srgbClr val="990000"/>
            </a:solidFill>
            <a:prstDash val="solid"/>
            <a:round/>
            <a:headEnd len="med" w="med" type="none"/>
            <a:tailEnd len="med" w="med" type="none"/>
          </a:ln>
        </p:spPr>
      </p:cxnSp>
      <p:cxnSp>
        <p:nvCxnSpPr>
          <p:cNvPr id="488" name="Google Shape;488;p37"/>
          <p:cNvCxnSpPr/>
          <p:nvPr/>
        </p:nvCxnSpPr>
        <p:spPr>
          <a:xfrm>
            <a:off x="8639000" y="4600400"/>
            <a:ext cx="1748100" cy="0"/>
          </a:xfrm>
          <a:prstGeom prst="straightConnector1">
            <a:avLst/>
          </a:prstGeom>
          <a:noFill/>
          <a:ln cap="flat" cmpd="sng" w="19050">
            <a:solidFill>
              <a:srgbClr val="990000"/>
            </a:solidFill>
            <a:prstDash val="solid"/>
            <a:round/>
            <a:headEnd len="med" w="med" type="none"/>
            <a:tailEnd len="med" w="med" type="none"/>
          </a:ln>
        </p:spPr>
      </p:cxnSp>
      <p:cxnSp>
        <p:nvCxnSpPr>
          <p:cNvPr id="489" name="Google Shape;489;p37"/>
          <p:cNvCxnSpPr/>
          <p:nvPr/>
        </p:nvCxnSpPr>
        <p:spPr>
          <a:xfrm>
            <a:off x="8639000" y="6124400"/>
            <a:ext cx="1748100" cy="0"/>
          </a:xfrm>
          <a:prstGeom prst="straightConnector1">
            <a:avLst/>
          </a:prstGeom>
          <a:noFill/>
          <a:ln cap="flat" cmpd="sng" w="19050">
            <a:solidFill>
              <a:srgbClr val="990000"/>
            </a:solidFill>
            <a:prstDash val="solid"/>
            <a:round/>
            <a:headEnd len="med" w="med" type="none"/>
            <a:tailEnd len="med" w="med" type="none"/>
          </a:ln>
        </p:spPr>
      </p:cxnSp>
      <p:cxnSp>
        <p:nvCxnSpPr>
          <p:cNvPr id="490" name="Google Shape;490;p37"/>
          <p:cNvCxnSpPr/>
          <p:nvPr/>
        </p:nvCxnSpPr>
        <p:spPr>
          <a:xfrm>
            <a:off x="8639000" y="6581600"/>
            <a:ext cx="1748100" cy="0"/>
          </a:xfrm>
          <a:prstGeom prst="straightConnector1">
            <a:avLst/>
          </a:prstGeom>
          <a:noFill/>
          <a:ln cap="flat" cmpd="sng" w="19050">
            <a:solidFill>
              <a:srgbClr val="990000"/>
            </a:solidFill>
            <a:prstDash val="solid"/>
            <a:round/>
            <a:headEnd len="med" w="med" type="none"/>
            <a:tailEnd len="med" w="med" type="none"/>
          </a:ln>
        </p:spPr>
      </p:cxnSp>
      <p:sp>
        <p:nvSpPr>
          <p:cNvPr id="491" name="Google Shape;491;p37"/>
          <p:cNvSpPr txBox="1"/>
          <p:nvPr/>
        </p:nvSpPr>
        <p:spPr>
          <a:xfrm>
            <a:off x="1279175" y="2509350"/>
            <a:ext cx="5395200" cy="1839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ru-RU" sz="3600">
                <a:solidFill>
                  <a:srgbClr val="073763"/>
                </a:solidFill>
                <a:highlight>
                  <a:schemeClr val="lt1"/>
                </a:highlight>
                <a:latin typeface="Montserrat"/>
                <a:ea typeface="Montserrat"/>
                <a:cs typeface="Montserrat"/>
                <a:sym typeface="Montserrat"/>
              </a:rPr>
              <a:t>Information extraction – NER – Entity recognition</a:t>
            </a:r>
            <a:endParaRPr b="1" sz="4800">
              <a:solidFill>
                <a:srgbClr val="073763"/>
              </a:solidFill>
            </a:endParaRPr>
          </a:p>
        </p:txBody>
      </p:sp>
      <p:sp>
        <p:nvSpPr>
          <p:cNvPr id="492" name="Google Shape;492;p37"/>
          <p:cNvSpPr txBox="1"/>
          <p:nvPr/>
        </p:nvSpPr>
        <p:spPr>
          <a:xfrm>
            <a:off x="6335100" y="6310450"/>
            <a:ext cx="2070000" cy="400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ru-RU">
                <a:latin typeface="Montserrat"/>
                <a:ea typeface="Montserrat"/>
                <a:cs typeface="Montserrat"/>
                <a:sym typeface="Montserrat"/>
              </a:rPr>
              <a:t>Using SpaCy</a:t>
            </a:r>
            <a:endParaRPr b="1">
              <a:latin typeface="Montserrat"/>
              <a:ea typeface="Montserrat"/>
              <a:cs typeface="Montserrat"/>
              <a:sym typeface="Montserrat"/>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sp>
        <p:nvSpPr>
          <p:cNvPr id="498" name="Google Shape;498;p38"/>
          <p:cNvSpPr txBox="1"/>
          <p:nvPr>
            <p:ph idx="1" type="body"/>
          </p:nvPr>
        </p:nvSpPr>
        <p:spPr>
          <a:xfrm>
            <a:off x="532675" y="1947000"/>
            <a:ext cx="5510100" cy="4403100"/>
          </a:xfrm>
          <a:prstGeom prst="rect">
            <a:avLst/>
          </a:prstGeom>
        </p:spPr>
        <p:txBody>
          <a:bodyPr anchorCtr="0" anchor="t" bIns="45700" lIns="0" spcFirstLastPara="1" rIns="0" wrap="square" tIns="0">
            <a:noAutofit/>
          </a:bodyPr>
          <a:lstStyle/>
          <a:p>
            <a:pPr indent="-330200" lvl="0" marL="457200" rtl="0" algn="l">
              <a:lnSpc>
                <a:spcPct val="115000"/>
              </a:lnSpc>
              <a:spcBef>
                <a:spcPts val="0"/>
              </a:spcBef>
              <a:spcAft>
                <a:spcPts val="0"/>
              </a:spcAft>
              <a:buClr>
                <a:srgbClr val="073763"/>
              </a:buClr>
              <a:buSzPts val="1600"/>
              <a:buFont typeface="Montserrat"/>
              <a:buChar char="●"/>
            </a:pPr>
            <a:r>
              <a:rPr b="1" lang="ru-RU" sz="1600">
                <a:solidFill>
                  <a:srgbClr val="073763"/>
                </a:solidFill>
                <a:highlight>
                  <a:schemeClr val="lt1"/>
                </a:highlight>
                <a:latin typeface="Montserrat"/>
                <a:ea typeface="Montserrat"/>
                <a:cs typeface="Montserrat"/>
                <a:sym typeface="Montserrat"/>
              </a:rPr>
              <a:t>Topic modeling</a:t>
            </a:r>
            <a:endParaRPr b="1" sz="1600">
              <a:solidFill>
                <a:srgbClr val="073763"/>
              </a:solidFill>
              <a:highlight>
                <a:schemeClr val="lt1"/>
              </a:highlight>
              <a:latin typeface="Montserrat"/>
              <a:ea typeface="Montserrat"/>
              <a:cs typeface="Montserrat"/>
              <a:sym typeface="Montserrat"/>
            </a:endParaRPr>
          </a:p>
          <a:p>
            <a:pPr indent="0" lvl="0" marL="0" rtl="0" algn="l">
              <a:lnSpc>
                <a:spcPct val="115000"/>
              </a:lnSpc>
              <a:spcBef>
                <a:spcPts val="0"/>
              </a:spcBef>
              <a:spcAft>
                <a:spcPts val="0"/>
              </a:spcAft>
              <a:buNone/>
            </a:pPr>
            <a:r>
              <a:t/>
            </a:r>
            <a:endParaRPr sz="1600">
              <a:solidFill>
                <a:srgbClr val="073763"/>
              </a:solidFill>
              <a:highlight>
                <a:schemeClr val="lt1"/>
              </a:highlight>
              <a:latin typeface="Montserrat"/>
              <a:ea typeface="Montserrat"/>
              <a:cs typeface="Montserrat"/>
              <a:sym typeface="Montserrat"/>
            </a:endParaRPr>
          </a:p>
          <a:p>
            <a:pPr indent="0" lvl="0" marL="0" rtl="0" algn="l">
              <a:lnSpc>
                <a:spcPct val="115000"/>
              </a:lnSpc>
              <a:spcBef>
                <a:spcPts val="0"/>
              </a:spcBef>
              <a:spcAft>
                <a:spcPts val="0"/>
              </a:spcAft>
              <a:buNone/>
            </a:pPr>
            <a:r>
              <a:t/>
            </a:r>
            <a:endParaRPr sz="1600">
              <a:solidFill>
                <a:srgbClr val="073763"/>
              </a:solidFill>
              <a:highlight>
                <a:schemeClr val="lt1"/>
              </a:highlight>
              <a:latin typeface="Montserrat"/>
              <a:ea typeface="Montserrat"/>
              <a:cs typeface="Montserrat"/>
              <a:sym typeface="Montserrat"/>
            </a:endParaRPr>
          </a:p>
          <a:p>
            <a:pPr indent="0" lvl="0" marL="0" rtl="0" algn="l">
              <a:lnSpc>
                <a:spcPct val="115000"/>
              </a:lnSpc>
              <a:spcBef>
                <a:spcPts val="0"/>
              </a:spcBef>
              <a:spcAft>
                <a:spcPts val="0"/>
              </a:spcAft>
              <a:buNone/>
            </a:pPr>
            <a:r>
              <a:t/>
            </a:r>
            <a:endParaRPr sz="1600">
              <a:solidFill>
                <a:srgbClr val="073763"/>
              </a:solidFill>
              <a:highlight>
                <a:schemeClr val="lt1"/>
              </a:highlight>
              <a:latin typeface="Montserrat"/>
              <a:ea typeface="Montserrat"/>
              <a:cs typeface="Montserrat"/>
              <a:sym typeface="Montserrat"/>
            </a:endParaRPr>
          </a:p>
          <a:p>
            <a:pPr indent="0" lvl="0" marL="0" rtl="0" algn="l">
              <a:lnSpc>
                <a:spcPct val="115000"/>
              </a:lnSpc>
              <a:spcBef>
                <a:spcPts val="0"/>
              </a:spcBef>
              <a:spcAft>
                <a:spcPts val="0"/>
              </a:spcAft>
              <a:buNone/>
            </a:pPr>
            <a:r>
              <a:rPr lang="ru-RU" sz="1600">
                <a:solidFill>
                  <a:srgbClr val="073763"/>
                </a:solidFill>
                <a:highlight>
                  <a:schemeClr val="lt1"/>
                </a:highlight>
                <a:latin typeface="Montserrat"/>
                <a:ea typeface="Montserrat"/>
                <a:cs typeface="Montserrat"/>
                <a:sym typeface="Montserrat"/>
              </a:rPr>
              <a:t>This code is an example of topic modeling, which allows you to find hidden topics in large collections of text.</a:t>
            </a:r>
            <a:endParaRPr sz="1600">
              <a:solidFill>
                <a:srgbClr val="073763"/>
              </a:solidFill>
              <a:highlight>
                <a:schemeClr val="lt1"/>
              </a:highlight>
              <a:latin typeface="Montserrat"/>
              <a:ea typeface="Montserrat"/>
              <a:cs typeface="Montserrat"/>
              <a:sym typeface="Montserrat"/>
            </a:endParaRPr>
          </a:p>
          <a:p>
            <a:pPr indent="0" lvl="0" marL="0" rtl="0" algn="l">
              <a:lnSpc>
                <a:spcPct val="115000"/>
              </a:lnSpc>
              <a:spcBef>
                <a:spcPts val="0"/>
              </a:spcBef>
              <a:spcAft>
                <a:spcPts val="0"/>
              </a:spcAft>
              <a:buNone/>
            </a:pPr>
            <a:r>
              <a:t/>
            </a:r>
            <a:endParaRPr sz="2000">
              <a:solidFill>
                <a:srgbClr val="073763"/>
              </a:solidFill>
              <a:highlight>
                <a:schemeClr val="lt1"/>
              </a:highlight>
            </a:endParaRPr>
          </a:p>
          <a:p>
            <a:pPr indent="0" lvl="0" marL="914400" rtl="0" algn="l">
              <a:lnSpc>
                <a:spcPct val="115000"/>
              </a:lnSpc>
              <a:spcBef>
                <a:spcPts val="0"/>
              </a:spcBef>
              <a:spcAft>
                <a:spcPts val="0"/>
              </a:spcAft>
              <a:buNone/>
            </a:pPr>
            <a:r>
              <a:t/>
            </a:r>
            <a:endParaRPr sz="2000">
              <a:solidFill>
                <a:srgbClr val="073763"/>
              </a:solidFill>
              <a:highlight>
                <a:schemeClr val="lt1"/>
              </a:highlight>
            </a:endParaRPr>
          </a:p>
          <a:p>
            <a:pPr indent="0" lvl="0" marL="0" rtl="0" algn="just">
              <a:lnSpc>
                <a:spcPct val="115000"/>
              </a:lnSpc>
              <a:spcBef>
                <a:spcPts val="1200"/>
              </a:spcBef>
              <a:spcAft>
                <a:spcPts val="0"/>
              </a:spcAft>
              <a:buNone/>
            </a:pPr>
            <a:r>
              <a:t/>
            </a:r>
            <a:endParaRPr sz="2000">
              <a:solidFill>
                <a:srgbClr val="073763"/>
              </a:solidFill>
            </a:endParaRPr>
          </a:p>
        </p:txBody>
      </p:sp>
      <p:sp>
        <p:nvSpPr>
          <p:cNvPr id="499" name="Google Shape;499;p38"/>
          <p:cNvSpPr txBox="1"/>
          <p:nvPr>
            <p:ph idx="2" type="body"/>
          </p:nvPr>
        </p:nvSpPr>
        <p:spPr>
          <a:xfrm>
            <a:off x="1143700" y="464849"/>
            <a:ext cx="1901700" cy="567900"/>
          </a:xfrm>
          <a:prstGeom prst="rect">
            <a:avLst/>
          </a:prstGeom>
        </p:spPr>
        <p:txBody>
          <a:bodyPr anchorCtr="0" anchor="t" bIns="0" lIns="0" spcFirstLastPara="1" rIns="0" wrap="square" tIns="0">
            <a:noAutofit/>
          </a:bodyPr>
          <a:lstStyle/>
          <a:p>
            <a:pPr indent="0" lvl="0" marL="0" rtl="0" algn="l">
              <a:lnSpc>
                <a:spcPct val="115000"/>
              </a:lnSpc>
              <a:spcBef>
                <a:spcPts val="0"/>
              </a:spcBef>
              <a:spcAft>
                <a:spcPts val="0"/>
              </a:spcAft>
              <a:buNone/>
            </a:pPr>
            <a:r>
              <a:rPr lang="ru-RU" sz="1600"/>
              <a:t>Faculty of Humanities </a:t>
            </a:r>
            <a:endParaRPr sz="800"/>
          </a:p>
        </p:txBody>
      </p:sp>
      <p:sp>
        <p:nvSpPr>
          <p:cNvPr id="500" name="Google Shape;500;p38"/>
          <p:cNvSpPr txBox="1"/>
          <p:nvPr>
            <p:ph idx="3" type="body"/>
          </p:nvPr>
        </p:nvSpPr>
        <p:spPr>
          <a:xfrm>
            <a:off x="3425975" y="504900"/>
            <a:ext cx="2530200" cy="487800"/>
          </a:xfrm>
          <a:prstGeom prst="rect">
            <a:avLst/>
          </a:prstGeom>
        </p:spPr>
        <p:txBody>
          <a:bodyPr anchorCtr="0" anchor="t" bIns="0" lIns="0" spcFirstLastPara="1" rIns="0" wrap="square" tIns="0">
            <a:noAutofit/>
          </a:bodyPr>
          <a:lstStyle/>
          <a:p>
            <a:pPr indent="0" lvl="0" marL="0" rtl="0" algn="l">
              <a:lnSpc>
                <a:spcPct val="115000"/>
              </a:lnSpc>
              <a:spcBef>
                <a:spcPts val="0"/>
              </a:spcBef>
              <a:spcAft>
                <a:spcPts val="0"/>
              </a:spcAft>
              <a:buNone/>
            </a:pPr>
            <a:r>
              <a:rPr lang="ru-RU" sz="1500"/>
              <a:t>Applied Linguistics and Text Analytics </a:t>
            </a:r>
            <a:endParaRPr sz="1500"/>
          </a:p>
        </p:txBody>
      </p:sp>
      <p:sp>
        <p:nvSpPr>
          <p:cNvPr id="501" name="Google Shape;501;p38"/>
          <p:cNvSpPr txBox="1"/>
          <p:nvPr>
            <p:ph idx="4" type="body"/>
          </p:nvPr>
        </p:nvSpPr>
        <p:spPr>
          <a:xfrm>
            <a:off x="6274175" y="504901"/>
            <a:ext cx="2070000" cy="487800"/>
          </a:xfrm>
          <a:prstGeom prst="rect">
            <a:avLst/>
          </a:prstGeom>
        </p:spPr>
        <p:txBody>
          <a:bodyPr anchorCtr="0" anchor="t" bIns="0" lIns="0" spcFirstLastPara="1" rIns="0" wrap="square" tIns="0">
            <a:noAutofit/>
          </a:bodyPr>
          <a:lstStyle/>
          <a:p>
            <a:pPr indent="0" lvl="0" marL="0" rtl="0" algn="l">
              <a:lnSpc>
                <a:spcPct val="115000"/>
              </a:lnSpc>
              <a:spcBef>
                <a:spcPts val="0"/>
              </a:spcBef>
              <a:spcAft>
                <a:spcPts val="0"/>
              </a:spcAft>
              <a:buNone/>
            </a:pPr>
            <a:r>
              <a:rPr lang="ru-RU" sz="1500"/>
              <a:t>Nizhniy Novgorod</a:t>
            </a:r>
            <a:endParaRPr sz="1500"/>
          </a:p>
          <a:p>
            <a:pPr indent="0" lvl="0" marL="0" rtl="0" algn="l">
              <a:lnSpc>
                <a:spcPct val="115000"/>
              </a:lnSpc>
              <a:spcBef>
                <a:spcPts val="0"/>
              </a:spcBef>
              <a:spcAft>
                <a:spcPts val="0"/>
              </a:spcAft>
              <a:buNone/>
            </a:pPr>
            <a:r>
              <a:rPr lang="ru-RU" sz="1500"/>
              <a:t>2024</a:t>
            </a:r>
            <a:endParaRPr sz="1500"/>
          </a:p>
        </p:txBody>
      </p:sp>
      <p:sp>
        <p:nvSpPr>
          <p:cNvPr id="502" name="Google Shape;502;p38"/>
          <p:cNvSpPr txBox="1"/>
          <p:nvPr/>
        </p:nvSpPr>
        <p:spPr>
          <a:xfrm>
            <a:off x="585900" y="1147725"/>
            <a:ext cx="5872800" cy="684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ru-RU" sz="2800">
                <a:solidFill>
                  <a:srgbClr val="073763"/>
                </a:solidFill>
              </a:rPr>
              <a:t>Analysis process</a:t>
            </a:r>
            <a:endParaRPr b="1" sz="2800">
              <a:solidFill>
                <a:srgbClr val="073763"/>
              </a:solidFill>
            </a:endParaRPr>
          </a:p>
        </p:txBody>
      </p:sp>
      <p:pic>
        <p:nvPicPr>
          <p:cNvPr id="503" name="Google Shape;503;p38"/>
          <p:cNvPicPr preferRelativeResize="0"/>
          <p:nvPr/>
        </p:nvPicPr>
        <p:blipFill>
          <a:blip r:embed="rId3">
            <a:alphaModFix/>
          </a:blip>
          <a:stretch>
            <a:fillRect/>
          </a:stretch>
        </p:blipFill>
        <p:spPr>
          <a:xfrm>
            <a:off x="7752275" y="1147725"/>
            <a:ext cx="3888875" cy="3010209"/>
          </a:xfrm>
          <a:prstGeom prst="rect">
            <a:avLst/>
          </a:prstGeom>
          <a:noFill/>
          <a:ln>
            <a:noFill/>
          </a:ln>
        </p:spPr>
      </p:pic>
      <p:pic>
        <p:nvPicPr>
          <p:cNvPr id="504" name="Google Shape;504;p38"/>
          <p:cNvPicPr preferRelativeResize="0"/>
          <p:nvPr/>
        </p:nvPicPr>
        <p:blipFill>
          <a:blip r:embed="rId4">
            <a:alphaModFix/>
          </a:blip>
          <a:stretch>
            <a:fillRect/>
          </a:stretch>
        </p:blipFill>
        <p:spPr>
          <a:xfrm>
            <a:off x="6112725" y="4241606"/>
            <a:ext cx="5510100" cy="2327169"/>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 name="Shape 509"/>
        <p:cNvGrpSpPr/>
        <p:nvPr/>
      </p:nvGrpSpPr>
      <p:grpSpPr>
        <a:xfrm>
          <a:off x="0" y="0"/>
          <a:ext cx="0" cy="0"/>
          <a:chOff x="0" y="0"/>
          <a:chExt cx="0" cy="0"/>
        </a:xfrm>
      </p:grpSpPr>
      <p:sp>
        <p:nvSpPr>
          <p:cNvPr id="510" name="Google Shape;510;p39"/>
          <p:cNvSpPr txBox="1"/>
          <p:nvPr>
            <p:ph idx="1" type="body"/>
          </p:nvPr>
        </p:nvSpPr>
        <p:spPr>
          <a:xfrm>
            <a:off x="532675" y="1947000"/>
            <a:ext cx="11108400" cy="4403100"/>
          </a:xfrm>
          <a:prstGeom prst="rect">
            <a:avLst/>
          </a:prstGeom>
        </p:spPr>
        <p:txBody>
          <a:bodyPr anchorCtr="0" anchor="t" bIns="45700" lIns="0" spcFirstLastPara="1" rIns="0" wrap="square" tIns="0">
            <a:noAutofit/>
          </a:bodyPr>
          <a:lstStyle/>
          <a:p>
            <a:pPr indent="-330200" lvl="0" marL="457200" rtl="0" algn="l">
              <a:lnSpc>
                <a:spcPct val="115000"/>
              </a:lnSpc>
              <a:spcBef>
                <a:spcPts val="0"/>
              </a:spcBef>
              <a:spcAft>
                <a:spcPts val="0"/>
              </a:spcAft>
              <a:buClr>
                <a:srgbClr val="073763"/>
              </a:buClr>
              <a:buSzPts val="1600"/>
              <a:buFont typeface="Montserrat"/>
              <a:buChar char="●"/>
            </a:pPr>
            <a:r>
              <a:rPr b="1" lang="ru-RU" sz="1600">
                <a:solidFill>
                  <a:srgbClr val="073763"/>
                </a:solidFill>
                <a:highlight>
                  <a:schemeClr val="lt1"/>
                </a:highlight>
                <a:latin typeface="Montserrat"/>
                <a:ea typeface="Montserrat"/>
                <a:cs typeface="Montserrat"/>
                <a:sym typeface="Montserrat"/>
              </a:rPr>
              <a:t>Topic modeling</a:t>
            </a:r>
            <a:endParaRPr b="1" sz="1600">
              <a:solidFill>
                <a:srgbClr val="073763"/>
              </a:solidFill>
              <a:highlight>
                <a:schemeClr val="lt1"/>
              </a:highlight>
              <a:latin typeface="Montserrat"/>
              <a:ea typeface="Montserrat"/>
              <a:cs typeface="Montserrat"/>
              <a:sym typeface="Montserrat"/>
            </a:endParaRPr>
          </a:p>
          <a:p>
            <a:pPr indent="0" lvl="0" marL="0" rtl="0" algn="l">
              <a:lnSpc>
                <a:spcPct val="115000"/>
              </a:lnSpc>
              <a:spcBef>
                <a:spcPts val="0"/>
              </a:spcBef>
              <a:spcAft>
                <a:spcPts val="0"/>
              </a:spcAft>
              <a:buNone/>
            </a:pPr>
            <a:r>
              <a:t/>
            </a:r>
            <a:endParaRPr sz="2000">
              <a:solidFill>
                <a:srgbClr val="073763"/>
              </a:solidFill>
              <a:highlight>
                <a:schemeClr val="lt1"/>
              </a:highlight>
            </a:endParaRPr>
          </a:p>
          <a:p>
            <a:pPr indent="0" lvl="0" marL="914400" rtl="0" algn="l">
              <a:lnSpc>
                <a:spcPct val="115000"/>
              </a:lnSpc>
              <a:spcBef>
                <a:spcPts val="0"/>
              </a:spcBef>
              <a:spcAft>
                <a:spcPts val="0"/>
              </a:spcAft>
              <a:buNone/>
            </a:pPr>
            <a:r>
              <a:rPr lang="ru-RU" sz="1600">
                <a:solidFill>
                  <a:srgbClr val="073763"/>
                </a:solidFill>
                <a:highlight>
                  <a:schemeClr val="lt1"/>
                </a:highlight>
                <a:latin typeface="Montserrat"/>
                <a:ea typeface="Montserrat"/>
                <a:cs typeface="Montserrat"/>
                <a:sym typeface="Montserrat"/>
              </a:rPr>
              <a:t>The code prints the 10 topics and their keywords generated by the lda_model using the print_topics method.</a:t>
            </a:r>
            <a:endParaRPr sz="1600">
              <a:solidFill>
                <a:srgbClr val="073763"/>
              </a:solidFill>
              <a:highlight>
                <a:schemeClr val="lt1"/>
              </a:highlight>
              <a:latin typeface="Montserrat"/>
              <a:ea typeface="Montserrat"/>
              <a:cs typeface="Montserrat"/>
              <a:sym typeface="Montserrat"/>
            </a:endParaRPr>
          </a:p>
          <a:p>
            <a:pPr indent="0" lvl="0" marL="0" rtl="0" algn="just">
              <a:lnSpc>
                <a:spcPct val="115000"/>
              </a:lnSpc>
              <a:spcBef>
                <a:spcPts val="1200"/>
              </a:spcBef>
              <a:spcAft>
                <a:spcPts val="0"/>
              </a:spcAft>
              <a:buNone/>
            </a:pPr>
            <a:r>
              <a:t/>
            </a:r>
            <a:endParaRPr sz="2000">
              <a:solidFill>
                <a:srgbClr val="073763"/>
              </a:solidFill>
            </a:endParaRPr>
          </a:p>
        </p:txBody>
      </p:sp>
      <p:sp>
        <p:nvSpPr>
          <p:cNvPr id="511" name="Google Shape;511;p39"/>
          <p:cNvSpPr txBox="1"/>
          <p:nvPr>
            <p:ph idx="2" type="body"/>
          </p:nvPr>
        </p:nvSpPr>
        <p:spPr>
          <a:xfrm>
            <a:off x="1143700" y="464849"/>
            <a:ext cx="1901700" cy="567900"/>
          </a:xfrm>
          <a:prstGeom prst="rect">
            <a:avLst/>
          </a:prstGeom>
        </p:spPr>
        <p:txBody>
          <a:bodyPr anchorCtr="0" anchor="t" bIns="0" lIns="0" spcFirstLastPara="1" rIns="0" wrap="square" tIns="0">
            <a:noAutofit/>
          </a:bodyPr>
          <a:lstStyle/>
          <a:p>
            <a:pPr indent="0" lvl="0" marL="0" rtl="0" algn="l">
              <a:lnSpc>
                <a:spcPct val="115000"/>
              </a:lnSpc>
              <a:spcBef>
                <a:spcPts val="0"/>
              </a:spcBef>
              <a:spcAft>
                <a:spcPts val="0"/>
              </a:spcAft>
              <a:buNone/>
            </a:pPr>
            <a:r>
              <a:rPr lang="ru-RU" sz="1600"/>
              <a:t>Faculty of Humanities </a:t>
            </a:r>
            <a:endParaRPr sz="800"/>
          </a:p>
        </p:txBody>
      </p:sp>
      <p:sp>
        <p:nvSpPr>
          <p:cNvPr id="512" name="Google Shape;512;p39"/>
          <p:cNvSpPr txBox="1"/>
          <p:nvPr>
            <p:ph idx="3" type="body"/>
          </p:nvPr>
        </p:nvSpPr>
        <p:spPr>
          <a:xfrm>
            <a:off x="3425975" y="504900"/>
            <a:ext cx="2530200" cy="487800"/>
          </a:xfrm>
          <a:prstGeom prst="rect">
            <a:avLst/>
          </a:prstGeom>
        </p:spPr>
        <p:txBody>
          <a:bodyPr anchorCtr="0" anchor="t" bIns="0" lIns="0" spcFirstLastPara="1" rIns="0" wrap="square" tIns="0">
            <a:noAutofit/>
          </a:bodyPr>
          <a:lstStyle/>
          <a:p>
            <a:pPr indent="0" lvl="0" marL="0" rtl="0" algn="l">
              <a:lnSpc>
                <a:spcPct val="115000"/>
              </a:lnSpc>
              <a:spcBef>
                <a:spcPts val="0"/>
              </a:spcBef>
              <a:spcAft>
                <a:spcPts val="0"/>
              </a:spcAft>
              <a:buNone/>
            </a:pPr>
            <a:r>
              <a:rPr lang="ru-RU" sz="1500"/>
              <a:t>Applied Linguistics and Text Analytics </a:t>
            </a:r>
            <a:endParaRPr sz="1500"/>
          </a:p>
        </p:txBody>
      </p:sp>
      <p:sp>
        <p:nvSpPr>
          <p:cNvPr id="513" name="Google Shape;513;p39"/>
          <p:cNvSpPr txBox="1"/>
          <p:nvPr>
            <p:ph idx="4" type="body"/>
          </p:nvPr>
        </p:nvSpPr>
        <p:spPr>
          <a:xfrm>
            <a:off x="6274175" y="504901"/>
            <a:ext cx="2070000" cy="487800"/>
          </a:xfrm>
          <a:prstGeom prst="rect">
            <a:avLst/>
          </a:prstGeom>
        </p:spPr>
        <p:txBody>
          <a:bodyPr anchorCtr="0" anchor="t" bIns="0" lIns="0" spcFirstLastPara="1" rIns="0" wrap="square" tIns="0">
            <a:noAutofit/>
          </a:bodyPr>
          <a:lstStyle/>
          <a:p>
            <a:pPr indent="0" lvl="0" marL="0" rtl="0" algn="l">
              <a:lnSpc>
                <a:spcPct val="115000"/>
              </a:lnSpc>
              <a:spcBef>
                <a:spcPts val="0"/>
              </a:spcBef>
              <a:spcAft>
                <a:spcPts val="0"/>
              </a:spcAft>
              <a:buNone/>
            </a:pPr>
            <a:r>
              <a:rPr lang="ru-RU" sz="1500"/>
              <a:t>Nizhniy Novgorod</a:t>
            </a:r>
            <a:endParaRPr sz="1500"/>
          </a:p>
          <a:p>
            <a:pPr indent="0" lvl="0" marL="0" rtl="0" algn="l">
              <a:lnSpc>
                <a:spcPct val="115000"/>
              </a:lnSpc>
              <a:spcBef>
                <a:spcPts val="0"/>
              </a:spcBef>
              <a:spcAft>
                <a:spcPts val="0"/>
              </a:spcAft>
              <a:buNone/>
            </a:pPr>
            <a:r>
              <a:rPr lang="ru-RU" sz="1500"/>
              <a:t>2024</a:t>
            </a:r>
            <a:endParaRPr sz="1500"/>
          </a:p>
        </p:txBody>
      </p:sp>
      <p:sp>
        <p:nvSpPr>
          <p:cNvPr id="514" name="Google Shape;514;p39"/>
          <p:cNvSpPr txBox="1"/>
          <p:nvPr/>
        </p:nvSpPr>
        <p:spPr>
          <a:xfrm>
            <a:off x="585900" y="1147725"/>
            <a:ext cx="5872800" cy="684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ru-RU" sz="2800">
                <a:solidFill>
                  <a:srgbClr val="073763"/>
                </a:solidFill>
              </a:rPr>
              <a:t>Analysis process</a:t>
            </a:r>
            <a:endParaRPr b="1" sz="2800">
              <a:solidFill>
                <a:srgbClr val="073763"/>
              </a:solidFill>
            </a:endParaRPr>
          </a:p>
        </p:txBody>
      </p:sp>
      <p:pic>
        <p:nvPicPr>
          <p:cNvPr id="515" name="Google Shape;515;p39"/>
          <p:cNvPicPr preferRelativeResize="0"/>
          <p:nvPr/>
        </p:nvPicPr>
        <p:blipFill>
          <a:blip r:embed="rId3">
            <a:alphaModFix/>
          </a:blip>
          <a:stretch>
            <a:fillRect/>
          </a:stretch>
        </p:blipFill>
        <p:spPr>
          <a:xfrm>
            <a:off x="1365888" y="3437498"/>
            <a:ext cx="9460225" cy="26304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0" name="Shape 520"/>
        <p:cNvGrpSpPr/>
        <p:nvPr/>
      </p:nvGrpSpPr>
      <p:grpSpPr>
        <a:xfrm>
          <a:off x="0" y="0"/>
          <a:ext cx="0" cy="0"/>
          <a:chOff x="0" y="0"/>
          <a:chExt cx="0" cy="0"/>
        </a:xfrm>
      </p:grpSpPr>
      <p:sp>
        <p:nvSpPr>
          <p:cNvPr id="521" name="Google Shape;521;p40"/>
          <p:cNvSpPr txBox="1"/>
          <p:nvPr>
            <p:ph idx="1" type="body"/>
          </p:nvPr>
        </p:nvSpPr>
        <p:spPr>
          <a:xfrm>
            <a:off x="532675" y="1947000"/>
            <a:ext cx="5423400" cy="4403100"/>
          </a:xfrm>
          <a:prstGeom prst="rect">
            <a:avLst/>
          </a:prstGeom>
        </p:spPr>
        <p:txBody>
          <a:bodyPr anchorCtr="0" anchor="t" bIns="45700" lIns="0" spcFirstLastPara="1" rIns="0" wrap="square" tIns="0">
            <a:noAutofit/>
          </a:bodyPr>
          <a:lstStyle/>
          <a:p>
            <a:pPr indent="-330200" lvl="0" marL="457200" rtl="0" algn="l">
              <a:lnSpc>
                <a:spcPct val="115000"/>
              </a:lnSpc>
              <a:spcBef>
                <a:spcPts val="0"/>
              </a:spcBef>
              <a:spcAft>
                <a:spcPts val="0"/>
              </a:spcAft>
              <a:buClr>
                <a:srgbClr val="073763"/>
              </a:buClr>
              <a:buSzPts val="1600"/>
              <a:buFont typeface="Montserrat"/>
              <a:buChar char="●"/>
            </a:pPr>
            <a:r>
              <a:rPr b="1" lang="ru-RU" sz="1600">
                <a:solidFill>
                  <a:srgbClr val="073763"/>
                </a:solidFill>
                <a:highlight>
                  <a:schemeClr val="lt1"/>
                </a:highlight>
                <a:latin typeface="Montserrat"/>
                <a:ea typeface="Montserrat"/>
                <a:cs typeface="Montserrat"/>
                <a:sym typeface="Montserrat"/>
              </a:rPr>
              <a:t>Sentiment analysis</a:t>
            </a:r>
            <a:endParaRPr b="1" sz="1600">
              <a:solidFill>
                <a:srgbClr val="073763"/>
              </a:solidFill>
              <a:highlight>
                <a:schemeClr val="lt1"/>
              </a:highlight>
              <a:latin typeface="Montserrat"/>
              <a:ea typeface="Montserrat"/>
              <a:cs typeface="Montserrat"/>
              <a:sym typeface="Montserrat"/>
            </a:endParaRPr>
          </a:p>
          <a:p>
            <a:pPr indent="0" lvl="0" marL="0" rtl="0" algn="l">
              <a:lnSpc>
                <a:spcPct val="115000"/>
              </a:lnSpc>
              <a:spcBef>
                <a:spcPts val="0"/>
              </a:spcBef>
              <a:spcAft>
                <a:spcPts val="0"/>
              </a:spcAft>
              <a:buNone/>
            </a:pPr>
            <a:r>
              <a:t/>
            </a:r>
            <a:endParaRPr sz="2000">
              <a:solidFill>
                <a:srgbClr val="073763"/>
              </a:solidFill>
              <a:highlight>
                <a:schemeClr val="lt1"/>
              </a:highlight>
            </a:endParaRPr>
          </a:p>
          <a:p>
            <a:pPr indent="0" lvl="0" marL="914400" rtl="0" algn="l">
              <a:lnSpc>
                <a:spcPct val="115000"/>
              </a:lnSpc>
              <a:spcBef>
                <a:spcPts val="0"/>
              </a:spcBef>
              <a:spcAft>
                <a:spcPts val="0"/>
              </a:spcAft>
              <a:buNone/>
            </a:pPr>
            <a:r>
              <a:t/>
            </a:r>
            <a:endParaRPr sz="2000">
              <a:solidFill>
                <a:srgbClr val="073763"/>
              </a:solidFill>
              <a:highlight>
                <a:schemeClr val="lt1"/>
              </a:highlight>
            </a:endParaRPr>
          </a:p>
          <a:p>
            <a:pPr indent="0" lvl="0" marL="0" rtl="0" algn="just">
              <a:lnSpc>
                <a:spcPct val="115000"/>
              </a:lnSpc>
              <a:spcBef>
                <a:spcPts val="1200"/>
              </a:spcBef>
              <a:spcAft>
                <a:spcPts val="0"/>
              </a:spcAft>
              <a:buNone/>
            </a:pPr>
            <a:r>
              <a:rPr lang="ru-RU" sz="1600">
                <a:solidFill>
                  <a:srgbClr val="073763"/>
                </a:solidFill>
                <a:latin typeface="Montserrat"/>
                <a:ea typeface="Montserrat"/>
                <a:cs typeface="Montserrat"/>
                <a:sym typeface="Montserrat"/>
              </a:rPr>
              <a:t>This code is an example of text sentiment analysis using the vaderSentiment library. The code prints the sentiment_results list to the screen using the print function</a:t>
            </a:r>
            <a:endParaRPr sz="1600">
              <a:solidFill>
                <a:srgbClr val="073763"/>
              </a:solidFill>
              <a:latin typeface="Montserrat"/>
              <a:ea typeface="Montserrat"/>
              <a:cs typeface="Montserrat"/>
              <a:sym typeface="Montserrat"/>
            </a:endParaRPr>
          </a:p>
        </p:txBody>
      </p:sp>
      <p:sp>
        <p:nvSpPr>
          <p:cNvPr id="522" name="Google Shape;522;p40"/>
          <p:cNvSpPr txBox="1"/>
          <p:nvPr>
            <p:ph idx="2" type="body"/>
          </p:nvPr>
        </p:nvSpPr>
        <p:spPr>
          <a:xfrm>
            <a:off x="1143700" y="464849"/>
            <a:ext cx="1901700" cy="567900"/>
          </a:xfrm>
          <a:prstGeom prst="rect">
            <a:avLst/>
          </a:prstGeom>
        </p:spPr>
        <p:txBody>
          <a:bodyPr anchorCtr="0" anchor="t" bIns="0" lIns="0" spcFirstLastPara="1" rIns="0" wrap="square" tIns="0">
            <a:noAutofit/>
          </a:bodyPr>
          <a:lstStyle/>
          <a:p>
            <a:pPr indent="0" lvl="0" marL="0" rtl="0" algn="l">
              <a:lnSpc>
                <a:spcPct val="115000"/>
              </a:lnSpc>
              <a:spcBef>
                <a:spcPts val="0"/>
              </a:spcBef>
              <a:spcAft>
                <a:spcPts val="0"/>
              </a:spcAft>
              <a:buNone/>
            </a:pPr>
            <a:r>
              <a:rPr lang="ru-RU" sz="1600"/>
              <a:t>Faculty of Humanities </a:t>
            </a:r>
            <a:endParaRPr sz="800"/>
          </a:p>
        </p:txBody>
      </p:sp>
      <p:sp>
        <p:nvSpPr>
          <p:cNvPr id="523" name="Google Shape;523;p40"/>
          <p:cNvSpPr txBox="1"/>
          <p:nvPr>
            <p:ph idx="3" type="body"/>
          </p:nvPr>
        </p:nvSpPr>
        <p:spPr>
          <a:xfrm>
            <a:off x="3425975" y="504900"/>
            <a:ext cx="2530200" cy="487800"/>
          </a:xfrm>
          <a:prstGeom prst="rect">
            <a:avLst/>
          </a:prstGeom>
        </p:spPr>
        <p:txBody>
          <a:bodyPr anchorCtr="0" anchor="t" bIns="0" lIns="0" spcFirstLastPara="1" rIns="0" wrap="square" tIns="0">
            <a:noAutofit/>
          </a:bodyPr>
          <a:lstStyle/>
          <a:p>
            <a:pPr indent="0" lvl="0" marL="0" rtl="0" algn="l">
              <a:lnSpc>
                <a:spcPct val="115000"/>
              </a:lnSpc>
              <a:spcBef>
                <a:spcPts val="0"/>
              </a:spcBef>
              <a:spcAft>
                <a:spcPts val="0"/>
              </a:spcAft>
              <a:buNone/>
            </a:pPr>
            <a:r>
              <a:rPr lang="ru-RU" sz="1500"/>
              <a:t>Applied Linguistics and Text Analytics </a:t>
            </a:r>
            <a:endParaRPr sz="1500"/>
          </a:p>
        </p:txBody>
      </p:sp>
      <p:sp>
        <p:nvSpPr>
          <p:cNvPr id="524" name="Google Shape;524;p40"/>
          <p:cNvSpPr txBox="1"/>
          <p:nvPr>
            <p:ph idx="4" type="body"/>
          </p:nvPr>
        </p:nvSpPr>
        <p:spPr>
          <a:xfrm>
            <a:off x="6274175" y="504901"/>
            <a:ext cx="2070000" cy="487800"/>
          </a:xfrm>
          <a:prstGeom prst="rect">
            <a:avLst/>
          </a:prstGeom>
        </p:spPr>
        <p:txBody>
          <a:bodyPr anchorCtr="0" anchor="t" bIns="0" lIns="0" spcFirstLastPara="1" rIns="0" wrap="square" tIns="0">
            <a:noAutofit/>
          </a:bodyPr>
          <a:lstStyle/>
          <a:p>
            <a:pPr indent="0" lvl="0" marL="0" rtl="0" algn="l">
              <a:lnSpc>
                <a:spcPct val="115000"/>
              </a:lnSpc>
              <a:spcBef>
                <a:spcPts val="0"/>
              </a:spcBef>
              <a:spcAft>
                <a:spcPts val="0"/>
              </a:spcAft>
              <a:buNone/>
            </a:pPr>
            <a:r>
              <a:rPr lang="ru-RU" sz="1500"/>
              <a:t>Nizhniy Novgorod</a:t>
            </a:r>
            <a:endParaRPr sz="1500"/>
          </a:p>
          <a:p>
            <a:pPr indent="0" lvl="0" marL="0" rtl="0" algn="l">
              <a:lnSpc>
                <a:spcPct val="115000"/>
              </a:lnSpc>
              <a:spcBef>
                <a:spcPts val="0"/>
              </a:spcBef>
              <a:spcAft>
                <a:spcPts val="0"/>
              </a:spcAft>
              <a:buNone/>
            </a:pPr>
            <a:r>
              <a:rPr lang="ru-RU" sz="1500"/>
              <a:t>2024</a:t>
            </a:r>
            <a:endParaRPr sz="1500"/>
          </a:p>
        </p:txBody>
      </p:sp>
      <p:sp>
        <p:nvSpPr>
          <p:cNvPr id="525" name="Google Shape;525;p40"/>
          <p:cNvSpPr txBox="1"/>
          <p:nvPr/>
        </p:nvSpPr>
        <p:spPr>
          <a:xfrm>
            <a:off x="585900" y="1147725"/>
            <a:ext cx="5872800" cy="684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ru-RU" sz="2800">
                <a:solidFill>
                  <a:srgbClr val="073763"/>
                </a:solidFill>
              </a:rPr>
              <a:t>Analysis process</a:t>
            </a:r>
            <a:endParaRPr b="1" sz="2800">
              <a:solidFill>
                <a:srgbClr val="073763"/>
              </a:solidFill>
            </a:endParaRPr>
          </a:p>
        </p:txBody>
      </p:sp>
      <p:pic>
        <p:nvPicPr>
          <p:cNvPr id="526" name="Google Shape;526;p40"/>
          <p:cNvPicPr preferRelativeResize="0"/>
          <p:nvPr/>
        </p:nvPicPr>
        <p:blipFill>
          <a:blip r:embed="rId3">
            <a:alphaModFix/>
          </a:blip>
          <a:stretch>
            <a:fillRect/>
          </a:stretch>
        </p:blipFill>
        <p:spPr>
          <a:xfrm>
            <a:off x="6458700" y="1765900"/>
            <a:ext cx="5204150" cy="396877"/>
          </a:xfrm>
          <a:prstGeom prst="rect">
            <a:avLst/>
          </a:prstGeom>
          <a:noFill/>
          <a:ln>
            <a:noFill/>
          </a:ln>
        </p:spPr>
      </p:pic>
      <p:pic>
        <p:nvPicPr>
          <p:cNvPr id="527" name="Google Shape;527;p40"/>
          <p:cNvPicPr preferRelativeResize="0"/>
          <p:nvPr/>
        </p:nvPicPr>
        <p:blipFill>
          <a:blip r:embed="rId4">
            <a:alphaModFix/>
          </a:blip>
          <a:stretch>
            <a:fillRect/>
          </a:stretch>
        </p:blipFill>
        <p:spPr>
          <a:xfrm>
            <a:off x="6458700" y="2089350"/>
            <a:ext cx="5204160" cy="4118400"/>
          </a:xfrm>
          <a:prstGeom prst="rect">
            <a:avLst/>
          </a:prstGeom>
          <a:noFill/>
          <a:ln>
            <a:noFill/>
          </a:ln>
        </p:spPr>
      </p:pic>
      <p:pic>
        <p:nvPicPr>
          <p:cNvPr id="528" name="Google Shape;528;p40"/>
          <p:cNvPicPr preferRelativeResize="0"/>
          <p:nvPr/>
        </p:nvPicPr>
        <p:blipFill>
          <a:blip r:embed="rId5">
            <a:alphaModFix/>
          </a:blip>
          <a:stretch>
            <a:fillRect/>
          </a:stretch>
        </p:blipFill>
        <p:spPr>
          <a:xfrm>
            <a:off x="515950" y="6023226"/>
            <a:ext cx="5204150" cy="3268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3" name="Shape 533"/>
        <p:cNvGrpSpPr/>
        <p:nvPr/>
      </p:nvGrpSpPr>
      <p:grpSpPr>
        <a:xfrm>
          <a:off x="0" y="0"/>
          <a:ext cx="0" cy="0"/>
          <a:chOff x="0" y="0"/>
          <a:chExt cx="0" cy="0"/>
        </a:xfrm>
      </p:grpSpPr>
      <p:sp>
        <p:nvSpPr>
          <p:cNvPr id="534" name="Google Shape;534;p41"/>
          <p:cNvSpPr txBox="1"/>
          <p:nvPr>
            <p:ph idx="1" type="body"/>
          </p:nvPr>
        </p:nvSpPr>
        <p:spPr>
          <a:xfrm>
            <a:off x="466350" y="1987100"/>
            <a:ext cx="9502500" cy="4403100"/>
          </a:xfrm>
          <a:prstGeom prst="rect">
            <a:avLst/>
          </a:prstGeom>
        </p:spPr>
        <p:txBody>
          <a:bodyPr anchorCtr="0" anchor="t" bIns="45700" lIns="0" spcFirstLastPara="1" rIns="0" wrap="square" tIns="0">
            <a:noAutofit/>
          </a:bodyPr>
          <a:lstStyle/>
          <a:p>
            <a:pPr indent="0" lvl="0" marL="0" rtl="0" algn="just">
              <a:lnSpc>
                <a:spcPct val="115000"/>
              </a:lnSpc>
              <a:spcBef>
                <a:spcPts val="1200"/>
              </a:spcBef>
              <a:spcAft>
                <a:spcPts val="0"/>
              </a:spcAft>
              <a:buNone/>
            </a:pPr>
            <a:r>
              <a:rPr b="1" lang="ru-RU" sz="1600">
                <a:solidFill>
                  <a:srgbClr val="073763"/>
                </a:solidFill>
                <a:latin typeface="Montserrat"/>
                <a:ea typeface="Montserrat"/>
                <a:cs typeface="Montserrat"/>
                <a:sym typeface="Montserrat"/>
              </a:rPr>
              <a:t>All previously set goals were achieved.</a:t>
            </a:r>
            <a:endParaRPr b="1" sz="1600">
              <a:solidFill>
                <a:srgbClr val="073763"/>
              </a:solidFill>
              <a:latin typeface="Montserrat"/>
              <a:ea typeface="Montserrat"/>
              <a:cs typeface="Montserrat"/>
              <a:sym typeface="Montserrat"/>
            </a:endParaRPr>
          </a:p>
          <a:p>
            <a:pPr indent="0" lvl="0" marL="0" rtl="0" algn="just">
              <a:lnSpc>
                <a:spcPct val="115000"/>
              </a:lnSpc>
              <a:spcBef>
                <a:spcPts val="1200"/>
              </a:spcBef>
              <a:spcAft>
                <a:spcPts val="0"/>
              </a:spcAft>
              <a:buNone/>
            </a:pPr>
            <a:r>
              <a:rPr lang="ru-RU" sz="1600">
                <a:solidFill>
                  <a:srgbClr val="073763"/>
                </a:solidFill>
                <a:latin typeface="Montserrat"/>
                <a:ea typeface="Montserrat"/>
                <a:cs typeface="Montserrat"/>
                <a:sym typeface="Montserrat"/>
              </a:rPr>
              <a:t>When analyzing the book using Python tools, the following were identified:</a:t>
            </a:r>
            <a:endParaRPr sz="1600">
              <a:solidFill>
                <a:srgbClr val="073763"/>
              </a:solidFill>
              <a:latin typeface="Montserrat"/>
              <a:ea typeface="Montserrat"/>
              <a:cs typeface="Montserrat"/>
              <a:sym typeface="Montserrat"/>
            </a:endParaRPr>
          </a:p>
          <a:p>
            <a:pPr indent="-330200" lvl="0" marL="457200" rtl="0" algn="just">
              <a:lnSpc>
                <a:spcPct val="115000"/>
              </a:lnSpc>
              <a:spcBef>
                <a:spcPts val="1200"/>
              </a:spcBef>
              <a:spcAft>
                <a:spcPts val="0"/>
              </a:spcAft>
              <a:buClr>
                <a:srgbClr val="073763"/>
              </a:buClr>
              <a:buSzPts val="1600"/>
              <a:buFont typeface="Montserrat"/>
              <a:buChar char="●"/>
            </a:pPr>
            <a:r>
              <a:rPr lang="ru-RU" sz="1600">
                <a:solidFill>
                  <a:srgbClr val="073763"/>
                </a:solidFill>
                <a:latin typeface="Montserrat"/>
                <a:ea typeface="Montserrat"/>
                <a:cs typeface="Montserrat"/>
                <a:sym typeface="Montserrat"/>
              </a:rPr>
              <a:t>book characters,</a:t>
            </a:r>
            <a:endParaRPr sz="1600">
              <a:solidFill>
                <a:srgbClr val="073763"/>
              </a:solidFill>
              <a:latin typeface="Montserrat"/>
              <a:ea typeface="Montserrat"/>
              <a:cs typeface="Montserrat"/>
              <a:sym typeface="Montserrat"/>
            </a:endParaRPr>
          </a:p>
          <a:p>
            <a:pPr indent="-330200" lvl="0" marL="457200" rtl="0" algn="just">
              <a:lnSpc>
                <a:spcPct val="115000"/>
              </a:lnSpc>
              <a:spcBef>
                <a:spcPts val="0"/>
              </a:spcBef>
              <a:spcAft>
                <a:spcPts val="0"/>
              </a:spcAft>
              <a:buClr>
                <a:srgbClr val="073763"/>
              </a:buClr>
              <a:buSzPts val="1600"/>
              <a:buFont typeface="Montserrat"/>
              <a:buChar char="●"/>
            </a:pPr>
            <a:r>
              <a:rPr lang="ru-RU" sz="1600">
                <a:solidFill>
                  <a:srgbClr val="073763"/>
                </a:solidFill>
                <a:latin typeface="Montserrat"/>
                <a:ea typeface="Montserrat"/>
                <a:cs typeface="Montserrat"/>
                <a:sym typeface="Montserrat"/>
              </a:rPr>
              <a:t>frequency parts of speech,</a:t>
            </a:r>
            <a:endParaRPr sz="1600">
              <a:solidFill>
                <a:srgbClr val="073763"/>
              </a:solidFill>
              <a:latin typeface="Montserrat"/>
              <a:ea typeface="Montserrat"/>
              <a:cs typeface="Montserrat"/>
              <a:sym typeface="Montserrat"/>
            </a:endParaRPr>
          </a:p>
          <a:p>
            <a:pPr indent="-330200" lvl="0" marL="457200" rtl="0" algn="just">
              <a:lnSpc>
                <a:spcPct val="115000"/>
              </a:lnSpc>
              <a:spcBef>
                <a:spcPts val="0"/>
              </a:spcBef>
              <a:spcAft>
                <a:spcPts val="0"/>
              </a:spcAft>
              <a:buClr>
                <a:srgbClr val="073763"/>
              </a:buClr>
              <a:buSzPts val="1600"/>
              <a:buFont typeface="Montserrat"/>
              <a:buChar char="●"/>
            </a:pPr>
            <a:r>
              <a:rPr lang="ru-RU" sz="1600">
                <a:solidFill>
                  <a:srgbClr val="073763"/>
                </a:solidFill>
                <a:latin typeface="Montserrat"/>
                <a:ea typeface="Montserrat"/>
                <a:cs typeface="Montserrat"/>
                <a:sym typeface="Montserrat"/>
              </a:rPr>
              <a:t>the degree of similarity between the books "Harry Potter and the Philosopher's Stone", "Harry Potter and the Chamber of Secrets" and "Harry Potter and the Prisoner of Azkaban",</a:t>
            </a:r>
            <a:endParaRPr sz="1600">
              <a:solidFill>
                <a:srgbClr val="073763"/>
              </a:solidFill>
              <a:latin typeface="Montserrat"/>
              <a:ea typeface="Montserrat"/>
              <a:cs typeface="Montserrat"/>
              <a:sym typeface="Montserrat"/>
            </a:endParaRPr>
          </a:p>
          <a:p>
            <a:pPr indent="-330200" lvl="0" marL="457200" rtl="0" algn="just">
              <a:lnSpc>
                <a:spcPct val="115000"/>
              </a:lnSpc>
              <a:spcBef>
                <a:spcPts val="0"/>
              </a:spcBef>
              <a:spcAft>
                <a:spcPts val="0"/>
              </a:spcAft>
              <a:buClr>
                <a:srgbClr val="073763"/>
              </a:buClr>
              <a:buSzPts val="1600"/>
              <a:buFont typeface="Montserrat"/>
              <a:buChar char="●"/>
            </a:pPr>
            <a:r>
              <a:rPr lang="ru-RU" sz="1600">
                <a:solidFill>
                  <a:srgbClr val="073763"/>
                </a:solidFill>
                <a:latin typeface="Montserrat"/>
                <a:ea typeface="Montserrat"/>
                <a:cs typeface="Montserrat"/>
                <a:sym typeface="Montserrat"/>
              </a:rPr>
              <a:t>main themes of the text,</a:t>
            </a:r>
            <a:endParaRPr sz="1600">
              <a:solidFill>
                <a:srgbClr val="073763"/>
              </a:solidFill>
              <a:latin typeface="Montserrat"/>
              <a:ea typeface="Montserrat"/>
              <a:cs typeface="Montserrat"/>
              <a:sym typeface="Montserrat"/>
            </a:endParaRPr>
          </a:p>
          <a:p>
            <a:pPr indent="-330200" lvl="0" marL="457200" rtl="0" algn="just">
              <a:lnSpc>
                <a:spcPct val="115000"/>
              </a:lnSpc>
              <a:spcBef>
                <a:spcPts val="0"/>
              </a:spcBef>
              <a:spcAft>
                <a:spcPts val="0"/>
              </a:spcAft>
              <a:buClr>
                <a:srgbClr val="073763"/>
              </a:buClr>
              <a:buSzPts val="1600"/>
              <a:buFont typeface="Montserrat"/>
              <a:buChar char="●"/>
            </a:pPr>
            <a:r>
              <a:rPr lang="ru-RU" sz="1600">
                <a:solidFill>
                  <a:srgbClr val="073763"/>
                </a:solidFill>
                <a:latin typeface="Montserrat"/>
                <a:ea typeface="Montserrat"/>
                <a:cs typeface="Montserrat"/>
                <a:sym typeface="Montserrat"/>
              </a:rPr>
              <a:t>emotional tone of the text.</a:t>
            </a:r>
            <a:endParaRPr sz="1600">
              <a:solidFill>
                <a:srgbClr val="073763"/>
              </a:solidFill>
              <a:latin typeface="Montserrat"/>
              <a:ea typeface="Montserrat"/>
              <a:cs typeface="Montserrat"/>
              <a:sym typeface="Montserrat"/>
            </a:endParaRPr>
          </a:p>
          <a:p>
            <a:pPr indent="0" lvl="0" marL="457200" rtl="0" algn="just">
              <a:lnSpc>
                <a:spcPct val="115000"/>
              </a:lnSpc>
              <a:spcBef>
                <a:spcPts val="1200"/>
              </a:spcBef>
              <a:spcAft>
                <a:spcPts val="0"/>
              </a:spcAft>
              <a:buNone/>
            </a:pPr>
            <a:r>
              <a:t/>
            </a:r>
            <a:endParaRPr sz="1600">
              <a:solidFill>
                <a:srgbClr val="073763"/>
              </a:solidFill>
              <a:latin typeface="Montserrat"/>
              <a:ea typeface="Montserrat"/>
              <a:cs typeface="Montserrat"/>
              <a:sym typeface="Montserrat"/>
            </a:endParaRPr>
          </a:p>
          <a:p>
            <a:pPr indent="0" lvl="0" marL="0" rtl="0" algn="just">
              <a:lnSpc>
                <a:spcPct val="115000"/>
              </a:lnSpc>
              <a:spcBef>
                <a:spcPts val="1200"/>
              </a:spcBef>
              <a:spcAft>
                <a:spcPts val="0"/>
              </a:spcAft>
              <a:buNone/>
            </a:pPr>
            <a:r>
              <a:rPr lang="ru-RU" sz="1600">
                <a:solidFill>
                  <a:srgbClr val="073763"/>
                </a:solidFill>
                <a:latin typeface="Montserrat"/>
                <a:ea typeface="Montserrat"/>
                <a:cs typeface="Montserrat"/>
                <a:sym typeface="Montserrat"/>
              </a:rPr>
              <a:t>We are currently concentrating on a single book and have used the similarity method to compare the first three books with each other. However, in the future, we can extend the analysis to encompass the entire series of Harry Potter books, enabling us to interpret the results and compare the plotlines across the entire series.</a:t>
            </a:r>
            <a:endParaRPr sz="1600">
              <a:solidFill>
                <a:srgbClr val="073763"/>
              </a:solidFill>
              <a:latin typeface="Montserrat"/>
              <a:ea typeface="Montserrat"/>
              <a:cs typeface="Montserrat"/>
              <a:sym typeface="Montserrat"/>
            </a:endParaRPr>
          </a:p>
        </p:txBody>
      </p:sp>
      <p:sp>
        <p:nvSpPr>
          <p:cNvPr id="535" name="Google Shape;535;p41"/>
          <p:cNvSpPr txBox="1"/>
          <p:nvPr>
            <p:ph idx="2" type="body"/>
          </p:nvPr>
        </p:nvSpPr>
        <p:spPr>
          <a:xfrm>
            <a:off x="1143700" y="464849"/>
            <a:ext cx="1901700" cy="567900"/>
          </a:xfrm>
          <a:prstGeom prst="rect">
            <a:avLst/>
          </a:prstGeom>
        </p:spPr>
        <p:txBody>
          <a:bodyPr anchorCtr="0" anchor="t" bIns="0" lIns="0" spcFirstLastPara="1" rIns="0" wrap="square" tIns="0">
            <a:noAutofit/>
          </a:bodyPr>
          <a:lstStyle/>
          <a:p>
            <a:pPr indent="0" lvl="0" marL="0" rtl="0" algn="l">
              <a:lnSpc>
                <a:spcPct val="115000"/>
              </a:lnSpc>
              <a:spcBef>
                <a:spcPts val="0"/>
              </a:spcBef>
              <a:spcAft>
                <a:spcPts val="0"/>
              </a:spcAft>
              <a:buNone/>
            </a:pPr>
            <a:r>
              <a:rPr lang="ru-RU" sz="1600"/>
              <a:t>Faculty of Humanities </a:t>
            </a:r>
            <a:endParaRPr sz="800"/>
          </a:p>
        </p:txBody>
      </p:sp>
      <p:sp>
        <p:nvSpPr>
          <p:cNvPr id="536" name="Google Shape;536;p41"/>
          <p:cNvSpPr txBox="1"/>
          <p:nvPr>
            <p:ph idx="3" type="body"/>
          </p:nvPr>
        </p:nvSpPr>
        <p:spPr>
          <a:xfrm>
            <a:off x="3425975" y="504900"/>
            <a:ext cx="2530200" cy="487800"/>
          </a:xfrm>
          <a:prstGeom prst="rect">
            <a:avLst/>
          </a:prstGeom>
        </p:spPr>
        <p:txBody>
          <a:bodyPr anchorCtr="0" anchor="t" bIns="0" lIns="0" spcFirstLastPara="1" rIns="0" wrap="square" tIns="0">
            <a:noAutofit/>
          </a:bodyPr>
          <a:lstStyle/>
          <a:p>
            <a:pPr indent="0" lvl="0" marL="0" rtl="0" algn="l">
              <a:lnSpc>
                <a:spcPct val="115000"/>
              </a:lnSpc>
              <a:spcBef>
                <a:spcPts val="0"/>
              </a:spcBef>
              <a:spcAft>
                <a:spcPts val="0"/>
              </a:spcAft>
              <a:buNone/>
            </a:pPr>
            <a:r>
              <a:rPr lang="ru-RU" sz="1500"/>
              <a:t>Applied Linguistics and Text Analytics </a:t>
            </a:r>
            <a:endParaRPr sz="1500"/>
          </a:p>
        </p:txBody>
      </p:sp>
      <p:sp>
        <p:nvSpPr>
          <p:cNvPr id="537" name="Google Shape;537;p41"/>
          <p:cNvSpPr txBox="1"/>
          <p:nvPr>
            <p:ph idx="4" type="body"/>
          </p:nvPr>
        </p:nvSpPr>
        <p:spPr>
          <a:xfrm>
            <a:off x="6274175" y="504901"/>
            <a:ext cx="2070000" cy="487800"/>
          </a:xfrm>
          <a:prstGeom prst="rect">
            <a:avLst/>
          </a:prstGeom>
        </p:spPr>
        <p:txBody>
          <a:bodyPr anchorCtr="0" anchor="t" bIns="0" lIns="0" spcFirstLastPara="1" rIns="0" wrap="square" tIns="0">
            <a:noAutofit/>
          </a:bodyPr>
          <a:lstStyle/>
          <a:p>
            <a:pPr indent="0" lvl="0" marL="0" rtl="0" algn="l">
              <a:lnSpc>
                <a:spcPct val="115000"/>
              </a:lnSpc>
              <a:spcBef>
                <a:spcPts val="0"/>
              </a:spcBef>
              <a:spcAft>
                <a:spcPts val="0"/>
              </a:spcAft>
              <a:buNone/>
            </a:pPr>
            <a:r>
              <a:rPr lang="ru-RU" sz="1500"/>
              <a:t>Nizhniy Novgorod</a:t>
            </a:r>
            <a:endParaRPr sz="1500"/>
          </a:p>
          <a:p>
            <a:pPr indent="0" lvl="0" marL="0" rtl="0" algn="l">
              <a:lnSpc>
                <a:spcPct val="115000"/>
              </a:lnSpc>
              <a:spcBef>
                <a:spcPts val="0"/>
              </a:spcBef>
              <a:spcAft>
                <a:spcPts val="0"/>
              </a:spcAft>
              <a:buNone/>
            </a:pPr>
            <a:r>
              <a:rPr lang="ru-RU" sz="1500"/>
              <a:t>2024</a:t>
            </a:r>
            <a:endParaRPr sz="1500"/>
          </a:p>
        </p:txBody>
      </p:sp>
      <p:sp>
        <p:nvSpPr>
          <p:cNvPr id="538" name="Google Shape;538;p41"/>
          <p:cNvSpPr txBox="1"/>
          <p:nvPr/>
        </p:nvSpPr>
        <p:spPr>
          <a:xfrm>
            <a:off x="1835700" y="1167763"/>
            <a:ext cx="8520600" cy="684300"/>
          </a:xfrm>
          <a:prstGeom prst="rect">
            <a:avLst/>
          </a:prstGeom>
          <a:noFill/>
          <a:ln>
            <a:noFill/>
          </a:ln>
        </p:spPr>
        <p:txBody>
          <a:bodyPr anchorCtr="0" anchor="t" bIns="91425" lIns="91425" spcFirstLastPara="1" rIns="91425" wrap="square" tIns="91425">
            <a:noAutofit/>
          </a:bodyPr>
          <a:lstStyle/>
          <a:p>
            <a:pPr indent="444500" lvl="0" marL="0" rtl="0" algn="ctr">
              <a:lnSpc>
                <a:spcPct val="115000"/>
              </a:lnSpc>
              <a:spcBef>
                <a:spcPts val="1200"/>
              </a:spcBef>
              <a:spcAft>
                <a:spcPts val="0"/>
              </a:spcAft>
              <a:buNone/>
            </a:pPr>
            <a:r>
              <a:rPr b="1" lang="ru-RU" sz="2800">
                <a:solidFill>
                  <a:srgbClr val="073763"/>
                </a:solidFill>
              </a:rPr>
              <a:t>Conclusions</a:t>
            </a:r>
            <a:endParaRPr b="1" sz="2800">
              <a:solidFill>
                <a:srgbClr val="073763"/>
              </a:solidFill>
            </a:endParaRPr>
          </a:p>
        </p:txBody>
      </p:sp>
      <p:pic>
        <p:nvPicPr>
          <p:cNvPr id="539" name="Google Shape;539;p41"/>
          <p:cNvPicPr preferRelativeResize="0"/>
          <p:nvPr/>
        </p:nvPicPr>
        <p:blipFill>
          <a:blip r:embed="rId3">
            <a:alphaModFix/>
          </a:blip>
          <a:stretch>
            <a:fillRect/>
          </a:stretch>
        </p:blipFill>
        <p:spPr>
          <a:xfrm>
            <a:off x="10264600" y="1852085"/>
            <a:ext cx="1579600" cy="487984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16"/>
          <p:cNvSpPr txBox="1"/>
          <p:nvPr>
            <p:ph idx="1" type="body"/>
          </p:nvPr>
        </p:nvSpPr>
        <p:spPr>
          <a:xfrm>
            <a:off x="515950" y="4931563"/>
            <a:ext cx="5079900" cy="1217700"/>
          </a:xfrm>
          <a:prstGeom prst="rect">
            <a:avLst/>
          </a:prstGeom>
        </p:spPr>
        <p:txBody>
          <a:bodyPr anchorCtr="0" anchor="t" bIns="45700" lIns="0" spcFirstLastPara="1" rIns="0" wrap="square" tIns="0">
            <a:noAutofit/>
          </a:bodyPr>
          <a:lstStyle/>
          <a:p>
            <a:pPr indent="0" lvl="0" marL="0" rtl="0" algn="just">
              <a:lnSpc>
                <a:spcPct val="115000"/>
              </a:lnSpc>
              <a:spcBef>
                <a:spcPts val="1200"/>
              </a:spcBef>
              <a:spcAft>
                <a:spcPts val="0"/>
              </a:spcAft>
              <a:buNone/>
            </a:pPr>
            <a:r>
              <a:rPr b="1" lang="ru-RU" sz="1500">
                <a:solidFill>
                  <a:srgbClr val="073763"/>
                </a:solidFill>
                <a:latin typeface="Montserrat"/>
                <a:ea typeface="Montserrat"/>
                <a:cs typeface="Montserrat"/>
                <a:sym typeface="Montserrat"/>
              </a:rPr>
              <a:t>The aim of the study</a:t>
            </a:r>
            <a:r>
              <a:rPr lang="ru-RU" sz="1500">
                <a:solidFill>
                  <a:srgbClr val="073763"/>
                </a:solidFill>
                <a:latin typeface="Montserrat"/>
                <a:ea typeface="Montserrat"/>
                <a:cs typeface="Montserrat"/>
                <a:sym typeface="Montserrat"/>
              </a:rPr>
              <a:t> is to learn as much as possible about the plot and main characters of the first Harry Potter book and to compare it with other two books of that series only with the help of Python codes and NLP libraries.</a:t>
            </a:r>
            <a:endParaRPr sz="1500">
              <a:solidFill>
                <a:srgbClr val="073763"/>
              </a:solidFill>
              <a:latin typeface="Montserrat"/>
              <a:ea typeface="Montserrat"/>
              <a:cs typeface="Montserrat"/>
              <a:sym typeface="Montserrat"/>
            </a:endParaRPr>
          </a:p>
        </p:txBody>
      </p:sp>
      <p:sp>
        <p:nvSpPr>
          <p:cNvPr id="200" name="Google Shape;200;p16"/>
          <p:cNvSpPr txBox="1"/>
          <p:nvPr>
            <p:ph idx="2" type="body"/>
          </p:nvPr>
        </p:nvSpPr>
        <p:spPr>
          <a:xfrm>
            <a:off x="1143700" y="464849"/>
            <a:ext cx="1901700" cy="567900"/>
          </a:xfrm>
          <a:prstGeom prst="rect">
            <a:avLst/>
          </a:prstGeom>
        </p:spPr>
        <p:txBody>
          <a:bodyPr anchorCtr="0" anchor="t" bIns="0" lIns="0" spcFirstLastPara="1" rIns="0" wrap="square" tIns="0">
            <a:noAutofit/>
          </a:bodyPr>
          <a:lstStyle/>
          <a:p>
            <a:pPr indent="0" lvl="0" marL="0" rtl="0" algn="l">
              <a:lnSpc>
                <a:spcPct val="115000"/>
              </a:lnSpc>
              <a:spcBef>
                <a:spcPts val="0"/>
              </a:spcBef>
              <a:spcAft>
                <a:spcPts val="0"/>
              </a:spcAft>
              <a:buNone/>
            </a:pPr>
            <a:r>
              <a:rPr lang="ru-RU" sz="1600"/>
              <a:t>Faculty of Humanities </a:t>
            </a:r>
            <a:endParaRPr sz="800"/>
          </a:p>
        </p:txBody>
      </p:sp>
      <p:sp>
        <p:nvSpPr>
          <p:cNvPr id="201" name="Google Shape;201;p16"/>
          <p:cNvSpPr txBox="1"/>
          <p:nvPr>
            <p:ph idx="3" type="body"/>
          </p:nvPr>
        </p:nvSpPr>
        <p:spPr>
          <a:xfrm>
            <a:off x="3425975" y="504900"/>
            <a:ext cx="2530200" cy="487800"/>
          </a:xfrm>
          <a:prstGeom prst="rect">
            <a:avLst/>
          </a:prstGeom>
        </p:spPr>
        <p:txBody>
          <a:bodyPr anchorCtr="0" anchor="t" bIns="0" lIns="0" spcFirstLastPara="1" rIns="0" wrap="square" tIns="0">
            <a:noAutofit/>
          </a:bodyPr>
          <a:lstStyle/>
          <a:p>
            <a:pPr indent="0" lvl="0" marL="0" rtl="0" algn="l">
              <a:lnSpc>
                <a:spcPct val="115000"/>
              </a:lnSpc>
              <a:spcBef>
                <a:spcPts val="0"/>
              </a:spcBef>
              <a:spcAft>
                <a:spcPts val="0"/>
              </a:spcAft>
              <a:buNone/>
            </a:pPr>
            <a:r>
              <a:rPr lang="ru-RU" sz="1500"/>
              <a:t>Applied Linguistics and Text Analytics </a:t>
            </a:r>
            <a:endParaRPr sz="1500"/>
          </a:p>
        </p:txBody>
      </p:sp>
      <p:sp>
        <p:nvSpPr>
          <p:cNvPr id="202" name="Google Shape;202;p16"/>
          <p:cNvSpPr txBox="1"/>
          <p:nvPr>
            <p:ph idx="4" type="body"/>
          </p:nvPr>
        </p:nvSpPr>
        <p:spPr>
          <a:xfrm>
            <a:off x="6274175" y="504901"/>
            <a:ext cx="2070000" cy="487800"/>
          </a:xfrm>
          <a:prstGeom prst="rect">
            <a:avLst/>
          </a:prstGeom>
        </p:spPr>
        <p:txBody>
          <a:bodyPr anchorCtr="0" anchor="t" bIns="0" lIns="0" spcFirstLastPara="1" rIns="0" wrap="square" tIns="0">
            <a:noAutofit/>
          </a:bodyPr>
          <a:lstStyle/>
          <a:p>
            <a:pPr indent="0" lvl="0" marL="0" rtl="0" algn="l">
              <a:lnSpc>
                <a:spcPct val="115000"/>
              </a:lnSpc>
              <a:spcBef>
                <a:spcPts val="0"/>
              </a:spcBef>
              <a:spcAft>
                <a:spcPts val="0"/>
              </a:spcAft>
              <a:buNone/>
            </a:pPr>
            <a:r>
              <a:rPr lang="ru-RU" sz="1500"/>
              <a:t>Nizhniy Novgorod</a:t>
            </a:r>
            <a:endParaRPr sz="1500"/>
          </a:p>
          <a:p>
            <a:pPr indent="0" lvl="0" marL="0" rtl="0" algn="l">
              <a:lnSpc>
                <a:spcPct val="115000"/>
              </a:lnSpc>
              <a:spcBef>
                <a:spcPts val="0"/>
              </a:spcBef>
              <a:spcAft>
                <a:spcPts val="0"/>
              </a:spcAft>
              <a:buNone/>
            </a:pPr>
            <a:r>
              <a:rPr lang="ru-RU" sz="1500"/>
              <a:t>2024</a:t>
            </a:r>
            <a:endParaRPr sz="1500"/>
          </a:p>
        </p:txBody>
      </p:sp>
      <p:sp>
        <p:nvSpPr>
          <p:cNvPr id="203" name="Google Shape;203;p16"/>
          <p:cNvSpPr txBox="1"/>
          <p:nvPr/>
        </p:nvSpPr>
        <p:spPr>
          <a:xfrm>
            <a:off x="1854600" y="1167750"/>
            <a:ext cx="8520600" cy="684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ru-RU" sz="2000">
                <a:solidFill>
                  <a:srgbClr val="073763"/>
                </a:solidFill>
                <a:highlight>
                  <a:schemeClr val="lt1"/>
                </a:highlight>
              </a:rPr>
              <a:t>Goals and objectives</a:t>
            </a:r>
            <a:endParaRPr b="1" sz="2800">
              <a:solidFill>
                <a:srgbClr val="073763"/>
              </a:solidFill>
            </a:endParaRPr>
          </a:p>
        </p:txBody>
      </p:sp>
      <p:pic>
        <p:nvPicPr>
          <p:cNvPr id="204" name="Google Shape;204;p16"/>
          <p:cNvPicPr preferRelativeResize="0"/>
          <p:nvPr/>
        </p:nvPicPr>
        <p:blipFill>
          <a:blip r:embed="rId3">
            <a:alphaModFix/>
          </a:blip>
          <a:stretch>
            <a:fillRect/>
          </a:stretch>
        </p:blipFill>
        <p:spPr>
          <a:xfrm>
            <a:off x="925550" y="1697851"/>
            <a:ext cx="4085048" cy="2932150"/>
          </a:xfrm>
          <a:prstGeom prst="rect">
            <a:avLst/>
          </a:prstGeom>
          <a:noFill/>
          <a:ln>
            <a:noFill/>
          </a:ln>
        </p:spPr>
      </p:pic>
      <p:sp>
        <p:nvSpPr>
          <p:cNvPr id="205" name="Google Shape;205;p16"/>
          <p:cNvSpPr txBox="1"/>
          <p:nvPr/>
        </p:nvSpPr>
        <p:spPr>
          <a:xfrm>
            <a:off x="5987625" y="1852050"/>
            <a:ext cx="5760300" cy="4663800"/>
          </a:xfrm>
          <a:prstGeom prst="rect">
            <a:avLst/>
          </a:prstGeom>
          <a:noFill/>
          <a:ln>
            <a:noFill/>
          </a:ln>
        </p:spPr>
        <p:txBody>
          <a:bodyPr anchorCtr="0" anchor="t" bIns="91425" lIns="91425" spcFirstLastPara="1" rIns="91425" wrap="square" tIns="91425">
            <a:spAutoFit/>
          </a:bodyPr>
          <a:lstStyle/>
          <a:p>
            <a:pPr indent="444500" lvl="0" marL="0" rtl="0" algn="just">
              <a:lnSpc>
                <a:spcPct val="115000"/>
              </a:lnSpc>
              <a:spcBef>
                <a:spcPts val="1200"/>
              </a:spcBef>
              <a:spcAft>
                <a:spcPts val="0"/>
              </a:spcAft>
              <a:buNone/>
            </a:pPr>
            <a:r>
              <a:rPr b="1" lang="ru-RU" sz="1500">
                <a:solidFill>
                  <a:srgbClr val="073763"/>
                </a:solidFill>
                <a:highlight>
                  <a:schemeClr val="lt1"/>
                </a:highlight>
                <a:latin typeface="Montserrat"/>
                <a:ea typeface="Montserrat"/>
                <a:cs typeface="Montserrat"/>
                <a:sym typeface="Montserrat"/>
              </a:rPr>
              <a:t> Objectives:</a:t>
            </a:r>
            <a:endParaRPr b="1" sz="1500">
              <a:solidFill>
                <a:srgbClr val="073763"/>
              </a:solidFill>
              <a:highlight>
                <a:schemeClr val="lt1"/>
              </a:highlight>
              <a:latin typeface="Montserrat"/>
              <a:ea typeface="Montserrat"/>
              <a:cs typeface="Montserrat"/>
              <a:sym typeface="Montserrat"/>
            </a:endParaRPr>
          </a:p>
          <a:p>
            <a:pPr indent="447675" lvl="0" marL="0" rtl="0" algn="just">
              <a:lnSpc>
                <a:spcPct val="115000"/>
              </a:lnSpc>
              <a:spcBef>
                <a:spcPts val="1200"/>
              </a:spcBef>
              <a:spcAft>
                <a:spcPts val="0"/>
              </a:spcAft>
              <a:buNone/>
            </a:pPr>
            <a:r>
              <a:rPr lang="ru-RU" sz="1500">
                <a:solidFill>
                  <a:srgbClr val="073763"/>
                </a:solidFill>
                <a:highlight>
                  <a:schemeClr val="lt1"/>
                </a:highlight>
                <a:latin typeface="Montserrat"/>
                <a:ea typeface="Montserrat"/>
                <a:cs typeface="Montserrat"/>
                <a:sym typeface="Montserrat"/>
              </a:rPr>
              <a:t>1) Prepare the text for analysis (text preprocessing);</a:t>
            </a:r>
            <a:endParaRPr sz="1500">
              <a:solidFill>
                <a:srgbClr val="073763"/>
              </a:solidFill>
              <a:highlight>
                <a:schemeClr val="lt1"/>
              </a:highlight>
              <a:latin typeface="Montserrat"/>
              <a:ea typeface="Montserrat"/>
              <a:cs typeface="Montserrat"/>
              <a:sym typeface="Montserrat"/>
            </a:endParaRPr>
          </a:p>
          <a:p>
            <a:pPr indent="447675" lvl="0" marL="0" rtl="0" algn="just">
              <a:lnSpc>
                <a:spcPct val="115000"/>
              </a:lnSpc>
              <a:spcBef>
                <a:spcPts val="1200"/>
              </a:spcBef>
              <a:spcAft>
                <a:spcPts val="0"/>
              </a:spcAft>
              <a:buNone/>
            </a:pPr>
            <a:r>
              <a:rPr lang="ru-RU" sz="1500">
                <a:solidFill>
                  <a:srgbClr val="073763"/>
                </a:solidFill>
                <a:highlight>
                  <a:schemeClr val="lt1"/>
                </a:highlight>
                <a:latin typeface="Montserrat"/>
                <a:ea typeface="Montserrat"/>
                <a:cs typeface="Montserrat"/>
                <a:sym typeface="Montserrat"/>
              </a:rPr>
              <a:t>2) Determine the frequency parts of speech in the text of the book and highlight typical phrases;</a:t>
            </a:r>
            <a:endParaRPr sz="1500">
              <a:solidFill>
                <a:srgbClr val="073763"/>
              </a:solidFill>
              <a:highlight>
                <a:schemeClr val="lt1"/>
              </a:highlight>
              <a:latin typeface="Montserrat"/>
              <a:ea typeface="Montserrat"/>
              <a:cs typeface="Montserrat"/>
              <a:sym typeface="Montserrat"/>
            </a:endParaRPr>
          </a:p>
          <a:p>
            <a:pPr indent="447675" lvl="0" marL="0" rtl="0" algn="just">
              <a:lnSpc>
                <a:spcPct val="115000"/>
              </a:lnSpc>
              <a:spcBef>
                <a:spcPts val="1200"/>
              </a:spcBef>
              <a:spcAft>
                <a:spcPts val="0"/>
              </a:spcAft>
              <a:buNone/>
            </a:pPr>
            <a:r>
              <a:rPr lang="ru-RU" sz="1500">
                <a:solidFill>
                  <a:srgbClr val="073763"/>
                </a:solidFill>
                <a:highlight>
                  <a:schemeClr val="lt1"/>
                </a:highlight>
                <a:latin typeface="Montserrat"/>
                <a:ea typeface="Montserrat"/>
                <a:cs typeface="Montserrat"/>
                <a:sym typeface="Montserrat"/>
              </a:rPr>
              <a:t>3) Identify a similarity score between the books Harry Potter and the Philosopher’s Stone, Harry Potter and the Chamber of Secrets and Harry Potter and the Prisoner of Azkaban;</a:t>
            </a:r>
            <a:endParaRPr sz="1500">
              <a:solidFill>
                <a:srgbClr val="073763"/>
              </a:solidFill>
              <a:highlight>
                <a:schemeClr val="lt1"/>
              </a:highlight>
              <a:latin typeface="Montserrat"/>
              <a:ea typeface="Montserrat"/>
              <a:cs typeface="Montserrat"/>
              <a:sym typeface="Montserrat"/>
            </a:endParaRPr>
          </a:p>
          <a:p>
            <a:pPr indent="447675" lvl="0" marL="0" rtl="0" algn="just">
              <a:lnSpc>
                <a:spcPct val="115000"/>
              </a:lnSpc>
              <a:spcBef>
                <a:spcPts val="1200"/>
              </a:spcBef>
              <a:spcAft>
                <a:spcPts val="0"/>
              </a:spcAft>
              <a:buNone/>
            </a:pPr>
            <a:r>
              <a:rPr lang="ru-RU" sz="1500">
                <a:solidFill>
                  <a:srgbClr val="073763"/>
                </a:solidFill>
                <a:highlight>
                  <a:schemeClr val="lt1"/>
                </a:highlight>
                <a:latin typeface="Montserrat"/>
                <a:ea typeface="Montserrat"/>
                <a:cs typeface="Montserrat"/>
                <a:sym typeface="Montserrat"/>
              </a:rPr>
              <a:t>4) Identify the characters of the book;</a:t>
            </a:r>
            <a:endParaRPr sz="1500">
              <a:solidFill>
                <a:srgbClr val="073763"/>
              </a:solidFill>
              <a:highlight>
                <a:schemeClr val="lt1"/>
              </a:highlight>
              <a:latin typeface="Montserrat"/>
              <a:ea typeface="Montserrat"/>
              <a:cs typeface="Montserrat"/>
              <a:sym typeface="Montserrat"/>
            </a:endParaRPr>
          </a:p>
          <a:p>
            <a:pPr indent="447675" lvl="0" marL="0" rtl="0" algn="just">
              <a:lnSpc>
                <a:spcPct val="115000"/>
              </a:lnSpc>
              <a:spcBef>
                <a:spcPts val="1200"/>
              </a:spcBef>
              <a:spcAft>
                <a:spcPts val="0"/>
              </a:spcAft>
              <a:buNone/>
            </a:pPr>
            <a:r>
              <a:rPr lang="ru-RU" sz="1500">
                <a:solidFill>
                  <a:srgbClr val="073763"/>
                </a:solidFill>
                <a:highlight>
                  <a:schemeClr val="lt1"/>
                </a:highlight>
                <a:latin typeface="Montserrat"/>
                <a:ea typeface="Montserrat"/>
                <a:cs typeface="Montserrat"/>
                <a:sym typeface="Montserrat"/>
              </a:rPr>
              <a:t>5) Find main topics in the text;</a:t>
            </a:r>
            <a:endParaRPr sz="1500">
              <a:solidFill>
                <a:srgbClr val="073763"/>
              </a:solidFill>
              <a:highlight>
                <a:schemeClr val="lt1"/>
              </a:highlight>
              <a:latin typeface="Montserrat"/>
              <a:ea typeface="Montserrat"/>
              <a:cs typeface="Montserrat"/>
              <a:sym typeface="Montserrat"/>
            </a:endParaRPr>
          </a:p>
          <a:p>
            <a:pPr indent="447675" lvl="0" marL="0" rtl="0" algn="just">
              <a:lnSpc>
                <a:spcPct val="115000"/>
              </a:lnSpc>
              <a:spcBef>
                <a:spcPts val="1200"/>
              </a:spcBef>
              <a:spcAft>
                <a:spcPts val="0"/>
              </a:spcAft>
              <a:buNone/>
            </a:pPr>
            <a:r>
              <a:rPr lang="ru-RU" sz="1500">
                <a:solidFill>
                  <a:srgbClr val="073763"/>
                </a:solidFill>
                <a:highlight>
                  <a:schemeClr val="lt1"/>
                </a:highlight>
                <a:latin typeface="Montserrat"/>
                <a:ea typeface="Montserrat"/>
                <a:cs typeface="Montserrat"/>
                <a:sym typeface="Montserrat"/>
              </a:rPr>
              <a:t>6) Determine the emotional tone of the text (positive, negative, neutral or compound).</a:t>
            </a:r>
            <a:endParaRPr sz="1500">
              <a:solidFill>
                <a:srgbClr val="073763"/>
              </a:solidFill>
              <a:highlight>
                <a:schemeClr val="lt1"/>
              </a:highlight>
              <a:latin typeface="Montserrat"/>
              <a:ea typeface="Montserrat"/>
              <a:cs typeface="Montserrat"/>
              <a:sym typeface="Montserrat"/>
            </a:endParaRPr>
          </a:p>
          <a:p>
            <a:pPr indent="444500" lvl="0" marL="0" rtl="0" algn="just">
              <a:lnSpc>
                <a:spcPct val="115000"/>
              </a:lnSpc>
              <a:spcBef>
                <a:spcPts val="1200"/>
              </a:spcBef>
              <a:spcAft>
                <a:spcPts val="0"/>
              </a:spcAft>
              <a:buNone/>
            </a:pPr>
            <a:r>
              <a:t/>
            </a:r>
            <a:endParaRPr>
              <a:solidFill>
                <a:srgbClr val="073763"/>
              </a:solidFill>
              <a:highlight>
                <a:schemeClr val="lt1"/>
              </a:highlight>
              <a:latin typeface="Montserrat"/>
              <a:ea typeface="Montserrat"/>
              <a:cs typeface="Montserrat"/>
              <a:sym typeface="Montserra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17"/>
          <p:cNvSpPr txBox="1"/>
          <p:nvPr>
            <p:ph idx="1" type="body"/>
          </p:nvPr>
        </p:nvSpPr>
        <p:spPr>
          <a:xfrm>
            <a:off x="585900" y="1987075"/>
            <a:ext cx="5510100" cy="4403100"/>
          </a:xfrm>
          <a:prstGeom prst="rect">
            <a:avLst/>
          </a:prstGeom>
        </p:spPr>
        <p:txBody>
          <a:bodyPr anchorCtr="0" anchor="t" bIns="45700" lIns="0" spcFirstLastPara="1" rIns="0" wrap="square" tIns="0">
            <a:noAutofit/>
          </a:bodyPr>
          <a:lstStyle/>
          <a:p>
            <a:pPr indent="0" lvl="0" marL="0" rtl="0" algn="just">
              <a:lnSpc>
                <a:spcPct val="115000"/>
              </a:lnSpc>
              <a:spcBef>
                <a:spcPts val="1200"/>
              </a:spcBef>
              <a:spcAft>
                <a:spcPts val="0"/>
              </a:spcAft>
              <a:buNone/>
            </a:pPr>
            <a:r>
              <a:rPr lang="ru-RU" sz="1600">
                <a:solidFill>
                  <a:srgbClr val="073763"/>
                </a:solidFill>
                <a:latin typeface="Montserrat"/>
                <a:ea typeface="Montserrat"/>
                <a:cs typeface="Montserrat"/>
                <a:sym typeface="Montserrat"/>
              </a:rPr>
              <a:t>The research material is the text of the book Harry Potter and the Philosopher's Stone in the original (format txt).</a:t>
            </a:r>
            <a:endParaRPr sz="1600">
              <a:solidFill>
                <a:srgbClr val="073763"/>
              </a:solidFill>
              <a:latin typeface="Montserrat"/>
              <a:ea typeface="Montserrat"/>
              <a:cs typeface="Montserrat"/>
              <a:sym typeface="Montserrat"/>
            </a:endParaRPr>
          </a:p>
          <a:p>
            <a:pPr indent="0" lvl="0" marL="0" rtl="0" algn="just">
              <a:lnSpc>
                <a:spcPct val="115000"/>
              </a:lnSpc>
              <a:spcBef>
                <a:spcPts val="1200"/>
              </a:spcBef>
              <a:spcAft>
                <a:spcPts val="0"/>
              </a:spcAft>
              <a:buNone/>
            </a:pPr>
            <a:r>
              <a:rPr lang="ru-RU" sz="1600">
                <a:solidFill>
                  <a:srgbClr val="073763"/>
                </a:solidFill>
                <a:latin typeface="Montserrat"/>
                <a:ea typeface="Montserrat"/>
                <a:cs typeface="Montserrat"/>
                <a:sym typeface="Montserrat"/>
              </a:rPr>
              <a:t>Also, in some parts of the code, the books Harry Potter and the Chamber of Secrets and Harry Potter and the Prisoner of Azkaban (format txt) were analyzed.</a:t>
            </a:r>
            <a:endParaRPr sz="1600">
              <a:solidFill>
                <a:srgbClr val="073763"/>
              </a:solidFill>
              <a:latin typeface="Montserrat"/>
              <a:ea typeface="Montserrat"/>
              <a:cs typeface="Montserrat"/>
              <a:sym typeface="Montserrat"/>
            </a:endParaRPr>
          </a:p>
          <a:p>
            <a:pPr indent="0" lvl="0" marL="0" rtl="0" algn="just">
              <a:lnSpc>
                <a:spcPct val="115000"/>
              </a:lnSpc>
              <a:spcBef>
                <a:spcPts val="1200"/>
              </a:spcBef>
              <a:spcAft>
                <a:spcPts val="0"/>
              </a:spcAft>
              <a:buNone/>
            </a:pPr>
            <a:r>
              <a:t/>
            </a:r>
            <a:endParaRPr sz="2000">
              <a:solidFill>
                <a:srgbClr val="073763"/>
              </a:solidFill>
            </a:endParaRPr>
          </a:p>
        </p:txBody>
      </p:sp>
      <p:sp>
        <p:nvSpPr>
          <p:cNvPr id="212" name="Google Shape;212;p17"/>
          <p:cNvSpPr txBox="1"/>
          <p:nvPr>
            <p:ph idx="2" type="body"/>
          </p:nvPr>
        </p:nvSpPr>
        <p:spPr>
          <a:xfrm>
            <a:off x="1143700" y="464849"/>
            <a:ext cx="1901700" cy="567900"/>
          </a:xfrm>
          <a:prstGeom prst="rect">
            <a:avLst/>
          </a:prstGeom>
        </p:spPr>
        <p:txBody>
          <a:bodyPr anchorCtr="0" anchor="t" bIns="0" lIns="0" spcFirstLastPara="1" rIns="0" wrap="square" tIns="0">
            <a:noAutofit/>
          </a:bodyPr>
          <a:lstStyle/>
          <a:p>
            <a:pPr indent="0" lvl="0" marL="0" rtl="0" algn="l">
              <a:lnSpc>
                <a:spcPct val="115000"/>
              </a:lnSpc>
              <a:spcBef>
                <a:spcPts val="0"/>
              </a:spcBef>
              <a:spcAft>
                <a:spcPts val="0"/>
              </a:spcAft>
              <a:buNone/>
            </a:pPr>
            <a:r>
              <a:rPr lang="ru-RU" sz="1600"/>
              <a:t>Faculty of Humanities </a:t>
            </a:r>
            <a:endParaRPr sz="800"/>
          </a:p>
        </p:txBody>
      </p:sp>
      <p:sp>
        <p:nvSpPr>
          <p:cNvPr id="213" name="Google Shape;213;p17"/>
          <p:cNvSpPr txBox="1"/>
          <p:nvPr>
            <p:ph idx="3" type="body"/>
          </p:nvPr>
        </p:nvSpPr>
        <p:spPr>
          <a:xfrm>
            <a:off x="3425975" y="504900"/>
            <a:ext cx="2530200" cy="487800"/>
          </a:xfrm>
          <a:prstGeom prst="rect">
            <a:avLst/>
          </a:prstGeom>
        </p:spPr>
        <p:txBody>
          <a:bodyPr anchorCtr="0" anchor="t" bIns="0" lIns="0" spcFirstLastPara="1" rIns="0" wrap="square" tIns="0">
            <a:noAutofit/>
          </a:bodyPr>
          <a:lstStyle/>
          <a:p>
            <a:pPr indent="0" lvl="0" marL="0" rtl="0" algn="l">
              <a:lnSpc>
                <a:spcPct val="115000"/>
              </a:lnSpc>
              <a:spcBef>
                <a:spcPts val="0"/>
              </a:spcBef>
              <a:spcAft>
                <a:spcPts val="0"/>
              </a:spcAft>
              <a:buNone/>
            </a:pPr>
            <a:r>
              <a:rPr lang="ru-RU" sz="1500"/>
              <a:t>Applied Linguistics and Text Analytics </a:t>
            </a:r>
            <a:endParaRPr sz="1500"/>
          </a:p>
        </p:txBody>
      </p:sp>
      <p:sp>
        <p:nvSpPr>
          <p:cNvPr id="214" name="Google Shape;214;p17"/>
          <p:cNvSpPr txBox="1"/>
          <p:nvPr>
            <p:ph idx="4" type="body"/>
          </p:nvPr>
        </p:nvSpPr>
        <p:spPr>
          <a:xfrm>
            <a:off x="6274175" y="504901"/>
            <a:ext cx="2070000" cy="487800"/>
          </a:xfrm>
          <a:prstGeom prst="rect">
            <a:avLst/>
          </a:prstGeom>
        </p:spPr>
        <p:txBody>
          <a:bodyPr anchorCtr="0" anchor="t" bIns="0" lIns="0" spcFirstLastPara="1" rIns="0" wrap="square" tIns="0">
            <a:noAutofit/>
          </a:bodyPr>
          <a:lstStyle/>
          <a:p>
            <a:pPr indent="0" lvl="0" marL="0" rtl="0" algn="l">
              <a:lnSpc>
                <a:spcPct val="115000"/>
              </a:lnSpc>
              <a:spcBef>
                <a:spcPts val="0"/>
              </a:spcBef>
              <a:spcAft>
                <a:spcPts val="0"/>
              </a:spcAft>
              <a:buNone/>
            </a:pPr>
            <a:r>
              <a:rPr lang="ru-RU" sz="1500"/>
              <a:t>Nizhniy Novgorod</a:t>
            </a:r>
            <a:endParaRPr sz="1500"/>
          </a:p>
          <a:p>
            <a:pPr indent="0" lvl="0" marL="0" rtl="0" algn="l">
              <a:lnSpc>
                <a:spcPct val="115000"/>
              </a:lnSpc>
              <a:spcBef>
                <a:spcPts val="0"/>
              </a:spcBef>
              <a:spcAft>
                <a:spcPts val="0"/>
              </a:spcAft>
              <a:buNone/>
            </a:pPr>
            <a:r>
              <a:rPr lang="ru-RU" sz="1500"/>
              <a:t>2024</a:t>
            </a:r>
            <a:endParaRPr sz="1500"/>
          </a:p>
        </p:txBody>
      </p:sp>
      <p:sp>
        <p:nvSpPr>
          <p:cNvPr id="215" name="Google Shape;215;p17"/>
          <p:cNvSpPr txBox="1"/>
          <p:nvPr/>
        </p:nvSpPr>
        <p:spPr>
          <a:xfrm>
            <a:off x="1854600" y="1167750"/>
            <a:ext cx="8520600" cy="684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ru-RU" sz="2000">
                <a:solidFill>
                  <a:srgbClr val="073763"/>
                </a:solidFill>
                <a:highlight>
                  <a:schemeClr val="lt1"/>
                </a:highlight>
              </a:rPr>
              <a:t>Research material</a:t>
            </a:r>
            <a:endParaRPr b="1" sz="2800">
              <a:solidFill>
                <a:srgbClr val="073763"/>
              </a:solidFill>
            </a:endParaRPr>
          </a:p>
        </p:txBody>
      </p:sp>
      <p:pic>
        <p:nvPicPr>
          <p:cNvPr id="216" name="Google Shape;216;p17"/>
          <p:cNvPicPr preferRelativeResize="0"/>
          <p:nvPr/>
        </p:nvPicPr>
        <p:blipFill>
          <a:blip r:embed="rId3">
            <a:alphaModFix/>
          </a:blip>
          <a:stretch>
            <a:fillRect/>
          </a:stretch>
        </p:blipFill>
        <p:spPr>
          <a:xfrm>
            <a:off x="1479975" y="4240075"/>
            <a:ext cx="3615511" cy="2033725"/>
          </a:xfrm>
          <a:prstGeom prst="rect">
            <a:avLst/>
          </a:prstGeom>
          <a:noFill/>
          <a:ln>
            <a:noFill/>
          </a:ln>
        </p:spPr>
      </p:pic>
      <p:pic>
        <p:nvPicPr>
          <p:cNvPr id="217" name="Google Shape;217;p17"/>
          <p:cNvPicPr preferRelativeResize="0"/>
          <p:nvPr/>
        </p:nvPicPr>
        <p:blipFill>
          <a:blip r:embed="rId4">
            <a:alphaModFix/>
          </a:blip>
          <a:stretch>
            <a:fillRect/>
          </a:stretch>
        </p:blipFill>
        <p:spPr>
          <a:xfrm>
            <a:off x="7863775" y="1987074"/>
            <a:ext cx="2599549" cy="2599549"/>
          </a:xfrm>
          <a:prstGeom prst="rect">
            <a:avLst/>
          </a:prstGeom>
          <a:noFill/>
          <a:ln>
            <a:noFill/>
          </a:ln>
        </p:spPr>
      </p:pic>
      <p:pic>
        <p:nvPicPr>
          <p:cNvPr id="218" name="Google Shape;218;p17"/>
          <p:cNvPicPr preferRelativeResize="0"/>
          <p:nvPr/>
        </p:nvPicPr>
        <p:blipFill>
          <a:blip r:embed="rId5">
            <a:alphaModFix/>
          </a:blip>
          <a:stretch>
            <a:fillRect/>
          </a:stretch>
        </p:blipFill>
        <p:spPr>
          <a:xfrm>
            <a:off x="8436850" y="4721654"/>
            <a:ext cx="1453384" cy="6843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18"/>
          <p:cNvSpPr txBox="1"/>
          <p:nvPr>
            <p:ph idx="1" type="body"/>
          </p:nvPr>
        </p:nvSpPr>
        <p:spPr>
          <a:xfrm>
            <a:off x="585900" y="1987075"/>
            <a:ext cx="10621800" cy="4403100"/>
          </a:xfrm>
          <a:prstGeom prst="rect">
            <a:avLst/>
          </a:prstGeom>
        </p:spPr>
        <p:txBody>
          <a:bodyPr anchorCtr="0" anchor="t" bIns="45700" lIns="0" spcFirstLastPara="1" rIns="0" wrap="square" tIns="0">
            <a:noAutofit/>
          </a:bodyPr>
          <a:lstStyle/>
          <a:p>
            <a:pPr indent="0" lvl="0" marL="0" rtl="0" algn="just">
              <a:lnSpc>
                <a:spcPct val="115000"/>
              </a:lnSpc>
              <a:spcBef>
                <a:spcPts val="1200"/>
              </a:spcBef>
              <a:spcAft>
                <a:spcPts val="0"/>
              </a:spcAft>
              <a:buNone/>
            </a:pPr>
            <a:r>
              <a:rPr lang="ru-RU" sz="1400">
                <a:solidFill>
                  <a:srgbClr val="073763"/>
                </a:solidFill>
                <a:latin typeface="Montserrat"/>
                <a:ea typeface="Montserrat"/>
                <a:cs typeface="Montserrat"/>
                <a:sym typeface="Montserrat"/>
              </a:rPr>
              <a:t>Text analysis was carried out using </a:t>
            </a:r>
            <a:r>
              <a:rPr b="1" lang="ru-RU" sz="1400">
                <a:solidFill>
                  <a:srgbClr val="073763"/>
                </a:solidFill>
                <a:latin typeface="Montserrat"/>
                <a:ea typeface="Montserrat"/>
                <a:cs typeface="Montserrat"/>
                <a:sym typeface="Montserrat"/>
              </a:rPr>
              <a:t>Python libraries</a:t>
            </a:r>
            <a:r>
              <a:rPr lang="ru-RU" sz="1400">
                <a:solidFill>
                  <a:srgbClr val="073763"/>
                </a:solidFill>
                <a:latin typeface="Montserrat"/>
                <a:ea typeface="Montserrat"/>
                <a:cs typeface="Montserrat"/>
                <a:sym typeface="Montserrat"/>
              </a:rPr>
              <a:t>: nltk, spacy, re, gensim, sklearn, vaderSentiment.</a:t>
            </a:r>
            <a:endParaRPr sz="1400">
              <a:solidFill>
                <a:srgbClr val="073763"/>
              </a:solidFill>
              <a:latin typeface="Montserrat"/>
              <a:ea typeface="Montserrat"/>
              <a:cs typeface="Montserrat"/>
              <a:sym typeface="Montserrat"/>
            </a:endParaRPr>
          </a:p>
          <a:p>
            <a:pPr indent="0" lvl="0" marL="0" rtl="0" algn="just">
              <a:lnSpc>
                <a:spcPct val="115000"/>
              </a:lnSpc>
              <a:spcBef>
                <a:spcPts val="1200"/>
              </a:spcBef>
              <a:spcAft>
                <a:spcPts val="0"/>
              </a:spcAft>
              <a:buNone/>
            </a:pPr>
            <a:r>
              <a:t/>
            </a:r>
            <a:endParaRPr sz="1400">
              <a:solidFill>
                <a:srgbClr val="073763"/>
              </a:solidFill>
              <a:latin typeface="Montserrat"/>
              <a:ea typeface="Montserrat"/>
              <a:cs typeface="Montserrat"/>
              <a:sym typeface="Montserrat"/>
            </a:endParaRPr>
          </a:p>
          <a:p>
            <a:pPr indent="0" lvl="0" marL="0" rtl="0" algn="just">
              <a:lnSpc>
                <a:spcPct val="115000"/>
              </a:lnSpc>
              <a:spcBef>
                <a:spcPts val="0"/>
              </a:spcBef>
              <a:spcAft>
                <a:spcPts val="0"/>
              </a:spcAft>
              <a:buNone/>
            </a:pPr>
            <a:r>
              <a:rPr b="1" lang="ru-RU" sz="1400">
                <a:solidFill>
                  <a:srgbClr val="073763"/>
                </a:solidFill>
                <a:latin typeface="Montserrat"/>
                <a:ea typeface="Montserrat"/>
                <a:cs typeface="Montserrat"/>
                <a:sym typeface="Montserrat"/>
              </a:rPr>
              <a:t>Natural language processing techniques</a:t>
            </a:r>
            <a:r>
              <a:rPr lang="ru-RU" sz="1400">
                <a:solidFill>
                  <a:srgbClr val="073763"/>
                </a:solidFill>
                <a:latin typeface="Montserrat"/>
                <a:ea typeface="Montserrat"/>
                <a:cs typeface="Montserrat"/>
                <a:sym typeface="Montserrat"/>
              </a:rPr>
              <a:t> used:</a:t>
            </a:r>
            <a:endParaRPr sz="1400">
              <a:solidFill>
                <a:srgbClr val="073763"/>
              </a:solidFill>
              <a:latin typeface="Montserrat"/>
              <a:ea typeface="Montserrat"/>
              <a:cs typeface="Montserrat"/>
              <a:sym typeface="Montserrat"/>
            </a:endParaRPr>
          </a:p>
          <a:p>
            <a:pPr indent="-317500" lvl="0" marL="457200" rtl="0" algn="just">
              <a:lnSpc>
                <a:spcPct val="115000"/>
              </a:lnSpc>
              <a:spcBef>
                <a:spcPts val="0"/>
              </a:spcBef>
              <a:spcAft>
                <a:spcPts val="0"/>
              </a:spcAft>
              <a:buClr>
                <a:srgbClr val="073763"/>
              </a:buClr>
              <a:buSzPts val="1400"/>
              <a:buFont typeface="Montserrat"/>
              <a:buChar char="●"/>
            </a:pPr>
            <a:r>
              <a:rPr lang="ru-RU" sz="1400">
                <a:solidFill>
                  <a:srgbClr val="073763"/>
                </a:solidFill>
                <a:latin typeface="Montserrat"/>
                <a:ea typeface="Montserrat"/>
                <a:cs typeface="Montserrat"/>
                <a:sym typeface="Montserrat"/>
              </a:rPr>
              <a:t>Converting text to lower case (lowercasing);</a:t>
            </a:r>
            <a:endParaRPr sz="1400">
              <a:solidFill>
                <a:srgbClr val="073763"/>
              </a:solidFill>
              <a:latin typeface="Montserrat"/>
              <a:ea typeface="Montserrat"/>
              <a:cs typeface="Montserrat"/>
              <a:sym typeface="Montserrat"/>
            </a:endParaRPr>
          </a:p>
          <a:p>
            <a:pPr indent="-317500" lvl="0" marL="457200" rtl="0" algn="just">
              <a:lnSpc>
                <a:spcPct val="115000"/>
              </a:lnSpc>
              <a:spcBef>
                <a:spcPts val="0"/>
              </a:spcBef>
              <a:spcAft>
                <a:spcPts val="0"/>
              </a:spcAft>
              <a:buClr>
                <a:srgbClr val="073763"/>
              </a:buClr>
              <a:buSzPts val="1400"/>
              <a:buFont typeface="Montserrat"/>
              <a:buChar char="●"/>
            </a:pPr>
            <a:r>
              <a:rPr lang="ru-RU" sz="1400">
                <a:solidFill>
                  <a:srgbClr val="073763"/>
                </a:solidFill>
                <a:latin typeface="Montserrat"/>
                <a:ea typeface="Montserrat"/>
                <a:cs typeface="Montserrat"/>
                <a:sym typeface="Montserrat"/>
              </a:rPr>
              <a:t>Punctuation removal;</a:t>
            </a:r>
            <a:endParaRPr sz="1400">
              <a:solidFill>
                <a:srgbClr val="073763"/>
              </a:solidFill>
              <a:latin typeface="Montserrat"/>
              <a:ea typeface="Montserrat"/>
              <a:cs typeface="Montserrat"/>
              <a:sym typeface="Montserrat"/>
            </a:endParaRPr>
          </a:p>
          <a:p>
            <a:pPr indent="-317500" lvl="0" marL="457200" rtl="0" algn="just">
              <a:lnSpc>
                <a:spcPct val="115000"/>
              </a:lnSpc>
              <a:spcBef>
                <a:spcPts val="0"/>
              </a:spcBef>
              <a:spcAft>
                <a:spcPts val="0"/>
              </a:spcAft>
              <a:buClr>
                <a:srgbClr val="073763"/>
              </a:buClr>
              <a:buSzPts val="1400"/>
              <a:buFont typeface="Montserrat"/>
              <a:buChar char="●"/>
            </a:pPr>
            <a:r>
              <a:rPr lang="ru-RU" sz="1400">
                <a:solidFill>
                  <a:srgbClr val="073763"/>
                </a:solidFill>
                <a:latin typeface="Montserrat"/>
                <a:ea typeface="Montserrat"/>
                <a:cs typeface="Montserrat"/>
                <a:sym typeface="Montserrat"/>
              </a:rPr>
              <a:t>Stop words removal;</a:t>
            </a:r>
            <a:endParaRPr sz="1400">
              <a:solidFill>
                <a:srgbClr val="073763"/>
              </a:solidFill>
              <a:latin typeface="Montserrat"/>
              <a:ea typeface="Montserrat"/>
              <a:cs typeface="Montserrat"/>
              <a:sym typeface="Montserrat"/>
            </a:endParaRPr>
          </a:p>
          <a:p>
            <a:pPr indent="-317500" lvl="0" marL="457200" rtl="0" algn="just">
              <a:lnSpc>
                <a:spcPct val="115000"/>
              </a:lnSpc>
              <a:spcBef>
                <a:spcPts val="0"/>
              </a:spcBef>
              <a:spcAft>
                <a:spcPts val="0"/>
              </a:spcAft>
              <a:buClr>
                <a:srgbClr val="073763"/>
              </a:buClr>
              <a:buSzPts val="1400"/>
              <a:buFont typeface="Montserrat"/>
              <a:buChar char="●"/>
            </a:pPr>
            <a:r>
              <a:rPr lang="ru-RU" sz="1400">
                <a:solidFill>
                  <a:srgbClr val="073763"/>
                </a:solidFill>
                <a:latin typeface="Montserrat"/>
                <a:ea typeface="Montserrat"/>
                <a:cs typeface="Montserrat"/>
                <a:sym typeface="Montserrat"/>
              </a:rPr>
              <a:t>Parts of speech tagging;</a:t>
            </a:r>
            <a:endParaRPr sz="1400">
              <a:solidFill>
                <a:srgbClr val="073763"/>
              </a:solidFill>
              <a:latin typeface="Montserrat"/>
              <a:ea typeface="Montserrat"/>
              <a:cs typeface="Montserrat"/>
              <a:sym typeface="Montserrat"/>
            </a:endParaRPr>
          </a:p>
          <a:p>
            <a:pPr indent="-317500" lvl="0" marL="457200" rtl="0" algn="just">
              <a:lnSpc>
                <a:spcPct val="115000"/>
              </a:lnSpc>
              <a:spcBef>
                <a:spcPts val="0"/>
              </a:spcBef>
              <a:spcAft>
                <a:spcPts val="0"/>
              </a:spcAft>
              <a:buClr>
                <a:srgbClr val="073763"/>
              </a:buClr>
              <a:buSzPts val="1400"/>
              <a:buFont typeface="Montserrat"/>
              <a:buChar char="●"/>
            </a:pPr>
            <a:r>
              <a:rPr lang="ru-RU" sz="1400">
                <a:solidFill>
                  <a:srgbClr val="073763"/>
                </a:solidFill>
                <a:latin typeface="Montserrat"/>
                <a:ea typeface="Montserrat"/>
                <a:cs typeface="Montserrat"/>
                <a:sym typeface="Montserrat"/>
              </a:rPr>
              <a:t>Tokenization;</a:t>
            </a:r>
            <a:endParaRPr sz="1400">
              <a:solidFill>
                <a:srgbClr val="073763"/>
              </a:solidFill>
              <a:latin typeface="Montserrat"/>
              <a:ea typeface="Montserrat"/>
              <a:cs typeface="Montserrat"/>
              <a:sym typeface="Montserrat"/>
            </a:endParaRPr>
          </a:p>
          <a:p>
            <a:pPr indent="-317500" lvl="0" marL="457200" rtl="0" algn="just">
              <a:lnSpc>
                <a:spcPct val="115000"/>
              </a:lnSpc>
              <a:spcBef>
                <a:spcPts val="0"/>
              </a:spcBef>
              <a:spcAft>
                <a:spcPts val="0"/>
              </a:spcAft>
              <a:buClr>
                <a:srgbClr val="073763"/>
              </a:buClr>
              <a:buSzPts val="1400"/>
              <a:buFont typeface="Montserrat"/>
              <a:buChar char="●"/>
            </a:pPr>
            <a:r>
              <a:rPr lang="ru-RU" sz="1400">
                <a:solidFill>
                  <a:srgbClr val="073763"/>
                </a:solidFill>
                <a:latin typeface="Montserrat"/>
                <a:ea typeface="Montserrat"/>
                <a:cs typeface="Montserrat"/>
                <a:sym typeface="Montserrat"/>
              </a:rPr>
              <a:t>Stemming and lemmatization;</a:t>
            </a:r>
            <a:endParaRPr sz="1400">
              <a:solidFill>
                <a:srgbClr val="073763"/>
              </a:solidFill>
              <a:latin typeface="Montserrat"/>
              <a:ea typeface="Montserrat"/>
              <a:cs typeface="Montserrat"/>
              <a:sym typeface="Montserrat"/>
            </a:endParaRPr>
          </a:p>
          <a:p>
            <a:pPr indent="-317500" lvl="0" marL="457200" rtl="0" algn="just">
              <a:lnSpc>
                <a:spcPct val="115000"/>
              </a:lnSpc>
              <a:spcBef>
                <a:spcPts val="0"/>
              </a:spcBef>
              <a:spcAft>
                <a:spcPts val="0"/>
              </a:spcAft>
              <a:buClr>
                <a:srgbClr val="073763"/>
              </a:buClr>
              <a:buSzPts val="1400"/>
              <a:buFont typeface="Montserrat"/>
              <a:buChar char="●"/>
            </a:pPr>
            <a:r>
              <a:rPr lang="ru-RU" sz="1400">
                <a:solidFill>
                  <a:srgbClr val="073763"/>
                </a:solidFill>
                <a:latin typeface="Montserrat"/>
                <a:ea typeface="Montserrat"/>
                <a:cs typeface="Montserrat"/>
                <a:sym typeface="Montserrat"/>
              </a:rPr>
              <a:t>Word cloud;</a:t>
            </a:r>
            <a:endParaRPr sz="1400">
              <a:solidFill>
                <a:srgbClr val="073763"/>
              </a:solidFill>
              <a:latin typeface="Montserrat"/>
              <a:ea typeface="Montserrat"/>
              <a:cs typeface="Montserrat"/>
              <a:sym typeface="Montserrat"/>
            </a:endParaRPr>
          </a:p>
          <a:p>
            <a:pPr indent="-317500" lvl="0" marL="457200" rtl="0" algn="just">
              <a:lnSpc>
                <a:spcPct val="115000"/>
              </a:lnSpc>
              <a:spcBef>
                <a:spcPts val="0"/>
              </a:spcBef>
              <a:spcAft>
                <a:spcPts val="0"/>
              </a:spcAft>
              <a:buClr>
                <a:srgbClr val="073763"/>
              </a:buClr>
              <a:buSzPts val="1400"/>
              <a:buFont typeface="Montserrat"/>
              <a:buChar char="●"/>
            </a:pPr>
            <a:r>
              <a:rPr lang="ru-RU" sz="1400">
                <a:solidFill>
                  <a:srgbClr val="073763"/>
                </a:solidFill>
                <a:latin typeface="Montserrat"/>
                <a:ea typeface="Montserrat"/>
                <a:cs typeface="Montserrat"/>
                <a:sym typeface="Montserrat"/>
              </a:rPr>
              <a:t>N-grams;</a:t>
            </a:r>
            <a:endParaRPr sz="1400">
              <a:solidFill>
                <a:srgbClr val="073763"/>
              </a:solidFill>
              <a:latin typeface="Montserrat"/>
              <a:ea typeface="Montserrat"/>
              <a:cs typeface="Montserrat"/>
              <a:sym typeface="Montserrat"/>
            </a:endParaRPr>
          </a:p>
          <a:p>
            <a:pPr indent="-317500" lvl="0" marL="457200" rtl="0" algn="just">
              <a:lnSpc>
                <a:spcPct val="115000"/>
              </a:lnSpc>
              <a:spcBef>
                <a:spcPts val="0"/>
              </a:spcBef>
              <a:spcAft>
                <a:spcPts val="0"/>
              </a:spcAft>
              <a:buClr>
                <a:srgbClr val="073763"/>
              </a:buClr>
              <a:buSzPts val="1400"/>
              <a:buFont typeface="Montserrat"/>
              <a:buChar char="●"/>
            </a:pPr>
            <a:r>
              <a:rPr lang="ru-RU" sz="1400">
                <a:solidFill>
                  <a:srgbClr val="073763"/>
                </a:solidFill>
                <a:latin typeface="Montserrat"/>
                <a:ea typeface="Montserrat"/>
                <a:cs typeface="Montserrat"/>
                <a:sym typeface="Montserrat"/>
              </a:rPr>
              <a:t>Term frequency-inverse document frequency or TF-IDF;</a:t>
            </a:r>
            <a:endParaRPr sz="1400">
              <a:solidFill>
                <a:srgbClr val="073763"/>
              </a:solidFill>
              <a:latin typeface="Montserrat"/>
              <a:ea typeface="Montserrat"/>
              <a:cs typeface="Montserrat"/>
              <a:sym typeface="Montserrat"/>
            </a:endParaRPr>
          </a:p>
          <a:p>
            <a:pPr indent="-317500" lvl="0" marL="457200" rtl="0" algn="just">
              <a:lnSpc>
                <a:spcPct val="115000"/>
              </a:lnSpc>
              <a:spcBef>
                <a:spcPts val="0"/>
              </a:spcBef>
              <a:spcAft>
                <a:spcPts val="0"/>
              </a:spcAft>
              <a:buClr>
                <a:srgbClr val="073763"/>
              </a:buClr>
              <a:buSzPts val="1400"/>
              <a:buFont typeface="Montserrat"/>
              <a:buChar char="●"/>
            </a:pPr>
            <a:r>
              <a:rPr lang="ru-RU" sz="1400">
                <a:solidFill>
                  <a:srgbClr val="073763"/>
                </a:solidFill>
                <a:latin typeface="Montserrat"/>
                <a:ea typeface="Montserrat"/>
                <a:cs typeface="Montserrat"/>
                <a:sym typeface="Montserrat"/>
              </a:rPr>
              <a:t>Text similarity;</a:t>
            </a:r>
            <a:endParaRPr sz="1400">
              <a:solidFill>
                <a:srgbClr val="073763"/>
              </a:solidFill>
              <a:latin typeface="Montserrat"/>
              <a:ea typeface="Montserrat"/>
              <a:cs typeface="Montserrat"/>
              <a:sym typeface="Montserrat"/>
            </a:endParaRPr>
          </a:p>
          <a:p>
            <a:pPr indent="-317500" lvl="0" marL="457200" rtl="0" algn="just">
              <a:lnSpc>
                <a:spcPct val="115000"/>
              </a:lnSpc>
              <a:spcBef>
                <a:spcPts val="0"/>
              </a:spcBef>
              <a:spcAft>
                <a:spcPts val="0"/>
              </a:spcAft>
              <a:buClr>
                <a:srgbClr val="073763"/>
              </a:buClr>
              <a:buSzPts val="1400"/>
              <a:buFont typeface="Montserrat"/>
              <a:buChar char="●"/>
            </a:pPr>
            <a:r>
              <a:rPr lang="ru-RU" sz="1400">
                <a:solidFill>
                  <a:srgbClr val="073763"/>
                </a:solidFill>
                <a:latin typeface="Montserrat"/>
                <a:ea typeface="Montserrat"/>
                <a:cs typeface="Montserrat"/>
                <a:sym typeface="Montserrat"/>
              </a:rPr>
              <a:t>Information extraction – NER – entity recognition;</a:t>
            </a:r>
            <a:endParaRPr sz="1400">
              <a:solidFill>
                <a:srgbClr val="073763"/>
              </a:solidFill>
              <a:latin typeface="Montserrat"/>
              <a:ea typeface="Montserrat"/>
              <a:cs typeface="Montserrat"/>
              <a:sym typeface="Montserrat"/>
            </a:endParaRPr>
          </a:p>
          <a:p>
            <a:pPr indent="-317500" lvl="0" marL="457200" rtl="0" algn="just">
              <a:lnSpc>
                <a:spcPct val="115000"/>
              </a:lnSpc>
              <a:spcBef>
                <a:spcPts val="0"/>
              </a:spcBef>
              <a:spcAft>
                <a:spcPts val="0"/>
              </a:spcAft>
              <a:buClr>
                <a:srgbClr val="073763"/>
              </a:buClr>
              <a:buSzPts val="1400"/>
              <a:buFont typeface="Montserrat"/>
              <a:buChar char="●"/>
            </a:pPr>
            <a:r>
              <a:rPr lang="ru-RU" sz="1400">
                <a:solidFill>
                  <a:srgbClr val="073763"/>
                </a:solidFill>
                <a:latin typeface="Montserrat"/>
                <a:ea typeface="Montserrat"/>
                <a:cs typeface="Montserrat"/>
                <a:sym typeface="Montserrat"/>
              </a:rPr>
              <a:t>Topic modeling;</a:t>
            </a:r>
            <a:endParaRPr sz="1400">
              <a:solidFill>
                <a:srgbClr val="073763"/>
              </a:solidFill>
              <a:latin typeface="Montserrat"/>
              <a:ea typeface="Montserrat"/>
              <a:cs typeface="Montserrat"/>
              <a:sym typeface="Montserrat"/>
            </a:endParaRPr>
          </a:p>
          <a:p>
            <a:pPr indent="-317500" lvl="0" marL="457200" rtl="0" algn="just">
              <a:lnSpc>
                <a:spcPct val="115000"/>
              </a:lnSpc>
              <a:spcBef>
                <a:spcPts val="0"/>
              </a:spcBef>
              <a:spcAft>
                <a:spcPts val="0"/>
              </a:spcAft>
              <a:buClr>
                <a:srgbClr val="073763"/>
              </a:buClr>
              <a:buSzPts val="1400"/>
              <a:buFont typeface="Montserrat"/>
              <a:buChar char="●"/>
            </a:pPr>
            <a:r>
              <a:rPr lang="ru-RU" sz="1400">
                <a:solidFill>
                  <a:srgbClr val="073763"/>
                </a:solidFill>
                <a:latin typeface="Montserrat"/>
                <a:ea typeface="Montserrat"/>
                <a:cs typeface="Montserrat"/>
                <a:sym typeface="Montserrat"/>
              </a:rPr>
              <a:t>Sentiment analysis.</a:t>
            </a:r>
            <a:endParaRPr sz="1400">
              <a:solidFill>
                <a:srgbClr val="073763"/>
              </a:solidFill>
              <a:latin typeface="Montserrat"/>
              <a:ea typeface="Montserrat"/>
              <a:cs typeface="Montserrat"/>
              <a:sym typeface="Montserrat"/>
            </a:endParaRPr>
          </a:p>
        </p:txBody>
      </p:sp>
      <p:sp>
        <p:nvSpPr>
          <p:cNvPr id="225" name="Google Shape;225;p18"/>
          <p:cNvSpPr txBox="1"/>
          <p:nvPr>
            <p:ph idx="2" type="body"/>
          </p:nvPr>
        </p:nvSpPr>
        <p:spPr>
          <a:xfrm>
            <a:off x="1143700" y="464849"/>
            <a:ext cx="1901700" cy="567900"/>
          </a:xfrm>
          <a:prstGeom prst="rect">
            <a:avLst/>
          </a:prstGeom>
        </p:spPr>
        <p:txBody>
          <a:bodyPr anchorCtr="0" anchor="t" bIns="0" lIns="0" spcFirstLastPara="1" rIns="0" wrap="square" tIns="0">
            <a:noAutofit/>
          </a:bodyPr>
          <a:lstStyle/>
          <a:p>
            <a:pPr indent="0" lvl="0" marL="0" rtl="0" algn="l">
              <a:lnSpc>
                <a:spcPct val="115000"/>
              </a:lnSpc>
              <a:spcBef>
                <a:spcPts val="0"/>
              </a:spcBef>
              <a:spcAft>
                <a:spcPts val="0"/>
              </a:spcAft>
              <a:buNone/>
            </a:pPr>
            <a:r>
              <a:rPr lang="ru-RU" sz="1600"/>
              <a:t>Faculty of Humanities </a:t>
            </a:r>
            <a:endParaRPr sz="800"/>
          </a:p>
        </p:txBody>
      </p:sp>
      <p:sp>
        <p:nvSpPr>
          <p:cNvPr id="226" name="Google Shape;226;p18"/>
          <p:cNvSpPr txBox="1"/>
          <p:nvPr>
            <p:ph idx="3" type="body"/>
          </p:nvPr>
        </p:nvSpPr>
        <p:spPr>
          <a:xfrm>
            <a:off x="3425975" y="504900"/>
            <a:ext cx="2530200" cy="487800"/>
          </a:xfrm>
          <a:prstGeom prst="rect">
            <a:avLst/>
          </a:prstGeom>
        </p:spPr>
        <p:txBody>
          <a:bodyPr anchorCtr="0" anchor="t" bIns="0" lIns="0" spcFirstLastPara="1" rIns="0" wrap="square" tIns="0">
            <a:noAutofit/>
          </a:bodyPr>
          <a:lstStyle/>
          <a:p>
            <a:pPr indent="0" lvl="0" marL="0" rtl="0" algn="l">
              <a:lnSpc>
                <a:spcPct val="115000"/>
              </a:lnSpc>
              <a:spcBef>
                <a:spcPts val="0"/>
              </a:spcBef>
              <a:spcAft>
                <a:spcPts val="0"/>
              </a:spcAft>
              <a:buNone/>
            </a:pPr>
            <a:r>
              <a:rPr lang="ru-RU" sz="1500"/>
              <a:t>Applied Linguistics and Text Analytics </a:t>
            </a:r>
            <a:endParaRPr sz="1500"/>
          </a:p>
        </p:txBody>
      </p:sp>
      <p:sp>
        <p:nvSpPr>
          <p:cNvPr id="227" name="Google Shape;227;p18"/>
          <p:cNvSpPr txBox="1"/>
          <p:nvPr>
            <p:ph idx="4" type="body"/>
          </p:nvPr>
        </p:nvSpPr>
        <p:spPr>
          <a:xfrm>
            <a:off x="6274175" y="504901"/>
            <a:ext cx="2070000" cy="487800"/>
          </a:xfrm>
          <a:prstGeom prst="rect">
            <a:avLst/>
          </a:prstGeom>
        </p:spPr>
        <p:txBody>
          <a:bodyPr anchorCtr="0" anchor="t" bIns="0" lIns="0" spcFirstLastPara="1" rIns="0" wrap="square" tIns="0">
            <a:noAutofit/>
          </a:bodyPr>
          <a:lstStyle/>
          <a:p>
            <a:pPr indent="0" lvl="0" marL="0" rtl="0" algn="l">
              <a:lnSpc>
                <a:spcPct val="115000"/>
              </a:lnSpc>
              <a:spcBef>
                <a:spcPts val="0"/>
              </a:spcBef>
              <a:spcAft>
                <a:spcPts val="0"/>
              </a:spcAft>
              <a:buNone/>
            </a:pPr>
            <a:r>
              <a:rPr lang="ru-RU" sz="1500"/>
              <a:t>Nizhniy Novgorod</a:t>
            </a:r>
            <a:endParaRPr sz="1500"/>
          </a:p>
          <a:p>
            <a:pPr indent="0" lvl="0" marL="0" rtl="0" algn="l">
              <a:lnSpc>
                <a:spcPct val="115000"/>
              </a:lnSpc>
              <a:spcBef>
                <a:spcPts val="0"/>
              </a:spcBef>
              <a:spcAft>
                <a:spcPts val="0"/>
              </a:spcAft>
              <a:buNone/>
            </a:pPr>
            <a:r>
              <a:rPr lang="ru-RU" sz="1500"/>
              <a:t>2024</a:t>
            </a:r>
            <a:endParaRPr sz="1500"/>
          </a:p>
        </p:txBody>
      </p:sp>
      <p:sp>
        <p:nvSpPr>
          <p:cNvPr id="228" name="Google Shape;228;p18"/>
          <p:cNvSpPr txBox="1"/>
          <p:nvPr/>
        </p:nvSpPr>
        <p:spPr>
          <a:xfrm>
            <a:off x="1854600" y="1167750"/>
            <a:ext cx="8520600" cy="684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ru-RU" sz="2000">
                <a:solidFill>
                  <a:srgbClr val="073763"/>
                </a:solidFill>
                <a:highlight>
                  <a:schemeClr val="lt1"/>
                </a:highlight>
              </a:rPr>
              <a:t>Research tools</a:t>
            </a:r>
            <a:endParaRPr b="1" sz="2800">
              <a:solidFill>
                <a:srgbClr val="073763"/>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19"/>
          <p:cNvSpPr txBox="1"/>
          <p:nvPr>
            <p:ph idx="1" type="body"/>
          </p:nvPr>
        </p:nvSpPr>
        <p:spPr>
          <a:xfrm>
            <a:off x="585900" y="1987075"/>
            <a:ext cx="5247000" cy="4403100"/>
          </a:xfrm>
          <a:prstGeom prst="rect">
            <a:avLst/>
          </a:prstGeom>
        </p:spPr>
        <p:txBody>
          <a:bodyPr anchorCtr="0" anchor="t" bIns="45700" lIns="0" spcFirstLastPara="1" rIns="0" wrap="square" tIns="0">
            <a:noAutofit/>
          </a:bodyPr>
          <a:lstStyle/>
          <a:p>
            <a:pPr indent="-330200" lvl="0" marL="457200" rtl="0" algn="l">
              <a:lnSpc>
                <a:spcPct val="115000"/>
              </a:lnSpc>
              <a:spcBef>
                <a:spcPts val="0"/>
              </a:spcBef>
              <a:spcAft>
                <a:spcPts val="0"/>
              </a:spcAft>
              <a:buClr>
                <a:srgbClr val="073763"/>
              </a:buClr>
              <a:buSzPts val="1600"/>
              <a:buFont typeface="Montserrat"/>
              <a:buChar char="●"/>
            </a:pPr>
            <a:r>
              <a:rPr b="1" lang="ru-RU" sz="1600">
                <a:solidFill>
                  <a:srgbClr val="073763"/>
                </a:solidFill>
                <a:highlight>
                  <a:schemeClr val="lt1"/>
                </a:highlight>
                <a:latin typeface="Montserrat"/>
                <a:ea typeface="Montserrat"/>
                <a:cs typeface="Montserrat"/>
                <a:sym typeface="Montserrat"/>
              </a:rPr>
              <a:t>Lowercasing</a:t>
            </a:r>
            <a:endParaRPr b="1" sz="1600">
              <a:solidFill>
                <a:srgbClr val="073763"/>
              </a:solidFill>
              <a:highlight>
                <a:schemeClr val="lt1"/>
              </a:highlight>
              <a:latin typeface="Montserrat"/>
              <a:ea typeface="Montserrat"/>
              <a:cs typeface="Montserrat"/>
              <a:sym typeface="Montserrat"/>
            </a:endParaRPr>
          </a:p>
          <a:p>
            <a:pPr indent="-330200" lvl="0" marL="457200" rtl="0" algn="l">
              <a:lnSpc>
                <a:spcPct val="115000"/>
              </a:lnSpc>
              <a:spcBef>
                <a:spcPts val="0"/>
              </a:spcBef>
              <a:spcAft>
                <a:spcPts val="0"/>
              </a:spcAft>
              <a:buClr>
                <a:srgbClr val="073763"/>
              </a:buClr>
              <a:buSzPts val="1600"/>
              <a:buFont typeface="Montserrat"/>
              <a:buChar char="●"/>
            </a:pPr>
            <a:r>
              <a:rPr b="1" lang="ru-RU" sz="1600">
                <a:solidFill>
                  <a:srgbClr val="073763"/>
                </a:solidFill>
                <a:highlight>
                  <a:schemeClr val="lt1"/>
                </a:highlight>
                <a:latin typeface="Montserrat"/>
                <a:ea typeface="Montserrat"/>
                <a:cs typeface="Montserrat"/>
                <a:sym typeface="Montserrat"/>
              </a:rPr>
              <a:t>Punctuation removal</a:t>
            </a:r>
            <a:endParaRPr b="1" sz="1600">
              <a:solidFill>
                <a:srgbClr val="073763"/>
              </a:solidFill>
              <a:highlight>
                <a:schemeClr val="lt1"/>
              </a:highlight>
              <a:latin typeface="Montserrat"/>
              <a:ea typeface="Montserrat"/>
              <a:cs typeface="Montserrat"/>
              <a:sym typeface="Montserrat"/>
            </a:endParaRPr>
          </a:p>
          <a:p>
            <a:pPr indent="-330200" lvl="0" marL="457200" rtl="0" algn="l">
              <a:lnSpc>
                <a:spcPct val="115000"/>
              </a:lnSpc>
              <a:spcBef>
                <a:spcPts val="0"/>
              </a:spcBef>
              <a:spcAft>
                <a:spcPts val="0"/>
              </a:spcAft>
              <a:buClr>
                <a:srgbClr val="073763"/>
              </a:buClr>
              <a:buSzPts val="1600"/>
              <a:buFont typeface="Montserrat"/>
              <a:buChar char="●"/>
            </a:pPr>
            <a:r>
              <a:rPr b="1" lang="ru-RU" sz="1600">
                <a:solidFill>
                  <a:srgbClr val="073763"/>
                </a:solidFill>
                <a:highlight>
                  <a:schemeClr val="lt1"/>
                </a:highlight>
                <a:latin typeface="Montserrat"/>
                <a:ea typeface="Montserrat"/>
                <a:cs typeface="Montserrat"/>
                <a:sym typeface="Montserrat"/>
              </a:rPr>
              <a:t>Stop words removal</a:t>
            </a:r>
            <a:endParaRPr b="1" sz="1600">
              <a:solidFill>
                <a:srgbClr val="073763"/>
              </a:solidFill>
              <a:highlight>
                <a:schemeClr val="lt1"/>
              </a:highlight>
              <a:latin typeface="Montserrat"/>
              <a:ea typeface="Montserrat"/>
              <a:cs typeface="Montserrat"/>
              <a:sym typeface="Montserrat"/>
            </a:endParaRPr>
          </a:p>
          <a:p>
            <a:pPr indent="0" lvl="0" marL="0" rtl="0" algn="l">
              <a:lnSpc>
                <a:spcPct val="115000"/>
              </a:lnSpc>
              <a:spcBef>
                <a:spcPts val="0"/>
              </a:spcBef>
              <a:spcAft>
                <a:spcPts val="0"/>
              </a:spcAft>
              <a:buNone/>
            </a:pPr>
            <a:r>
              <a:t/>
            </a:r>
            <a:endParaRPr sz="1600">
              <a:solidFill>
                <a:srgbClr val="073763"/>
              </a:solidFill>
              <a:highlight>
                <a:schemeClr val="lt1"/>
              </a:highlight>
              <a:latin typeface="Montserrat"/>
              <a:ea typeface="Montserrat"/>
              <a:cs typeface="Montserrat"/>
              <a:sym typeface="Montserrat"/>
            </a:endParaRPr>
          </a:p>
          <a:p>
            <a:pPr indent="0" lvl="0" marL="0" rtl="0" algn="l">
              <a:lnSpc>
                <a:spcPct val="115000"/>
              </a:lnSpc>
              <a:spcBef>
                <a:spcPts val="0"/>
              </a:spcBef>
              <a:spcAft>
                <a:spcPts val="0"/>
              </a:spcAft>
              <a:buNone/>
            </a:pPr>
            <a:r>
              <a:t/>
            </a:r>
            <a:endParaRPr sz="1600">
              <a:solidFill>
                <a:srgbClr val="073763"/>
              </a:solidFill>
              <a:highlight>
                <a:schemeClr val="lt1"/>
              </a:highlight>
              <a:latin typeface="Montserrat"/>
              <a:ea typeface="Montserrat"/>
              <a:cs typeface="Montserrat"/>
              <a:sym typeface="Montserrat"/>
            </a:endParaRPr>
          </a:p>
          <a:p>
            <a:pPr indent="0" lvl="0" marL="0" rtl="0" algn="l">
              <a:lnSpc>
                <a:spcPct val="115000"/>
              </a:lnSpc>
              <a:spcBef>
                <a:spcPts val="0"/>
              </a:spcBef>
              <a:spcAft>
                <a:spcPts val="0"/>
              </a:spcAft>
              <a:buNone/>
            </a:pPr>
            <a:r>
              <a:rPr lang="ru-RU" sz="1600">
                <a:solidFill>
                  <a:srgbClr val="073763"/>
                </a:solidFill>
                <a:highlight>
                  <a:schemeClr val="lt1"/>
                </a:highlight>
                <a:latin typeface="Montserrat"/>
                <a:ea typeface="Montserrat"/>
                <a:cs typeface="Montserrat"/>
                <a:sym typeface="Montserrat"/>
              </a:rPr>
              <a:t>This code is part of the text pre-processing process that is necessary for further text analysis using natural language processing techniques. Text preprocessing helps remove unnecessary elements from data, improve the quality of models, and speed up calculations.</a:t>
            </a:r>
            <a:endParaRPr sz="1600">
              <a:solidFill>
                <a:srgbClr val="073763"/>
              </a:solidFill>
              <a:highlight>
                <a:schemeClr val="lt1"/>
              </a:highlight>
              <a:latin typeface="Montserrat"/>
              <a:ea typeface="Montserrat"/>
              <a:cs typeface="Montserrat"/>
              <a:sym typeface="Montserrat"/>
            </a:endParaRPr>
          </a:p>
          <a:p>
            <a:pPr indent="0" lvl="0" marL="0" rtl="0" algn="just">
              <a:lnSpc>
                <a:spcPct val="115000"/>
              </a:lnSpc>
              <a:spcBef>
                <a:spcPts val="1200"/>
              </a:spcBef>
              <a:spcAft>
                <a:spcPts val="0"/>
              </a:spcAft>
              <a:buNone/>
            </a:pPr>
            <a:r>
              <a:t/>
            </a:r>
            <a:endParaRPr sz="2000">
              <a:solidFill>
                <a:srgbClr val="073763"/>
              </a:solidFill>
            </a:endParaRPr>
          </a:p>
        </p:txBody>
      </p:sp>
      <p:sp>
        <p:nvSpPr>
          <p:cNvPr id="235" name="Google Shape;235;p19"/>
          <p:cNvSpPr txBox="1"/>
          <p:nvPr>
            <p:ph idx="2" type="body"/>
          </p:nvPr>
        </p:nvSpPr>
        <p:spPr>
          <a:xfrm>
            <a:off x="1143700" y="464849"/>
            <a:ext cx="1901700" cy="567900"/>
          </a:xfrm>
          <a:prstGeom prst="rect">
            <a:avLst/>
          </a:prstGeom>
        </p:spPr>
        <p:txBody>
          <a:bodyPr anchorCtr="0" anchor="t" bIns="0" lIns="0" spcFirstLastPara="1" rIns="0" wrap="square" tIns="0">
            <a:noAutofit/>
          </a:bodyPr>
          <a:lstStyle/>
          <a:p>
            <a:pPr indent="0" lvl="0" marL="0" rtl="0" algn="l">
              <a:lnSpc>
                <a:spcPct val="115000"/>
              </a:lnSpc>
              <a:spcBef>
                <a:spcPts val="0"/>
              </a:spcBef>
              <a:spcAft>
                <a:spcPts val="0"/>
              </a:spcAft>
              <a:buNone/>
            </a:pPr>
            <a:r>
              <a:rPr lang="ru-RU" sz="1600"/>
              <a:t>Faculty of Humanities </a:t>
            </a:r>
            <a:endParaRPr sz="800"/>
          </a:p>
        </p:txBody>
      </p:sp>
      <p:sp>
        <p:nvSpPr>
          <p:cNvPr id="236" name="Google Shape;236;p19"/>
          <p:cNvSpPr txBox="1"/>
          <p:nvPr>
            <p:ph idx="3" type="body"/>
          </p:nvPr>
        </p:nvSpPr>
        <p:spPr>
          <a:xfrm>
            <a:off x="3425975" y="504900"/>
            <a:ext cx="2530200" cy="487800"/>
          </a:xfrm>
          <a:prstGeom prst="rect">
            <a:avLst/>
          </a:prstGeom>
        </p:spPr>
        <p:txBody>
          <a:bodyPr anchorCtr="0" anchor="t" bIns="0" lIns="0" spcFirstLastPara="1" rIns="0" wrap="square" tIns="0">
            <a:noAutofit/>
          </a:bodyPr>
          <a:lstStyle/>
          <a:p>
            <a:pPr indent="0" lvl="0" marL="0" rtl="0" algn="l">
              <a:lnSpc>
                <a:spcPct val="115000"/>
              </a:lnSpc>
              <a:spcBef>
                <a:spcPts val="0"/>
              </a:spcBef>
              <a:spcAft>
                <a:spcPts val="0"/>
              </a:spcAft>
              <a:buNone/>
            </a:pPr>
            <a:r>
              <a:rPr lang="ru-RU" sz="1500"/>
              <a:t>Applied Linguistics and Text Analytics </a:t>
            </a:r>
            <a:endParaRPr sz="1500"/>
          </a:p>
        </p:txBody>
      </p:sp>
      <p:sp>
        <p:nvSpPr>
          <p:cNvPr id="237" name="Google Shape;237;p19"/>
          <p:cNvSpPr txBox="1"/>
          <p:nvPr>
            <p:ph idx="4" type="body"/>
          </p:nvPr>
        </p:nvSpPr>
        <p:spPr>
          <a:xfrm>
            <a:off x="6274175" y="504901"/>
            <a:ext cx="2070000" cy="487800"/>
          </a:xfrm>
          <a:prstGeom prst="rect">
            <a:avLst/>
          </a:prstGeom>
        </p:spPr>
        <p:txBody>
          <a:bodyPr anchorCtr="0" anchor="t" bIns="0" lIns="0" spcFirstLastPara="1" rIns="0" wrap="square" tIns="0">
            <a:noAutofit/>
          </a:bodyPr>
          <a:lstStyle/>
          <a:p>
            <a:pPr indent="0" lvl="0" marL="0" rtl="0" algn="l">
              <a:lnSpc>
                <a:spcPct val="115000"/>
              </a:lnSpc>
              <a:spcBef>
                <a:spcPts val="0"/>
              </a:spcBef>
              <a:spcAft>
                <a:spcPts val="0"/>
              </a:spcAft>
              <a:buNone/>
            </a:pPr>
            <a:r>
              <a:rPr lang="ru-RU" sz="1500"/>
              <a:t>Nizhniy Novgorod</a:t>
            </a:r>
            <a:endParaRPr sz="1500"/>
          </a:p>
          <a:p>
            <a:pPr indent="0" lvl="0" marL="0" rtl="0" algn="l">
              <a:lnSpc>
                <a:spcPct val="115000"/>
              </a:lnSpc>
              <a:spcBef>
                <a:spcPts val="0"/>
              </a:spcBef>
              <a:spcAft>
                <a:spcPts val="0"/>
              </a:spcAft>
              <a:buNone/>
            </a:pPr>
            <a:r>
              <a:rPr lang="ru-RU" sz="1500"/>
              <a:t>2024</a:t>
            </a:r>
            <a:endParaRPr sz="1500"/>
          </a:p>
        </p:txBody>
      </p:sp>
      <p:sp>
        <p:nvSpPr>
          <p:cNvPr id="238" name="Google Shape;238;p19"/>
          <p:cNvSpPr txBox="1"/>
          <p:nvPr/>
        </p:nvSpPr>
        <p:spPr>
          <a:xfrm>
            <a:off x="1854600" y="1167750"/>
            <a:ext cx="8520600" cy="684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ru-RU" sz="2800">
                <a:solidFill>
                  <a:srgbClr val="073763"/>
                </a:solidFill>
              </a:rPr>
              <a:t>Analysis process</a:t>
            </a:r>
            <a:endParaRPr b="1" sz="2800">
              <a:solidFill>
                <a:srgbClr val="073763"/>
              </a:solidFill>
            </a:endParaRPr>
          </a:p>
        </p:txBody>
      </p:sp>
      <p:pic>
        <p:nvPicPr>
          <p:cNvPr id="239" name="Google Shape;239;p19"/>
          <p:cNvPicPr preferRelativeResize="0"/>
          <p:nvPr/>
        </p:nvPicPr>
        <p:blipFill>
          <a:blip r:embed="rId3">
            <a:alphaModFix/>
          </a:blip>
          <a:stretch>
            <a:fillRect/>
          </a:stretch>
        </p:blipFill>
        <p:spPr>
          <a:xfrm>
            <a:off x="6198250" y="1748875"/>
            <a:ext cx="5339026" cy="4701150"/>
          </a:xfrm>
          <a:prstGeom prst="rect">
            <a:avLst/>
          </a:prstGeom>
          <a:noFill/>
          <a:ln>
            <a:noFill/>
          </a:ln>
        </p:spPr>
      </p:pic>
      <p:pic>
        <p:nvPicPr>
          <p:cNvPr id="240" name="Google Shape;240;p19"/>
          <p:cNvPicPr preferRelativeResize="0"/>
          <p:nvPr/>
        </p:nvPicPr>
        <p:blipFill rotWithShape="1">
          <a:blip r:embed="rId4">
            <a:alphaModFix/>
          </a:blip>
          <a:srcRect b="19738" l="21346" r="71901" t="77716"/>
          <a:stretch/>
        </p:blipFill>
        <p:spPr>
          <a:xfrm>
            <a:off x="7951700" y="5668675"/>
            <a:ext cx="762000" cy="1615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20"/>
          <p:cNvSpPr txBox="1"/>
          <p:nvPr>
            <p:ph idx="1" type="body"/>
          </p:nvPr>
        </p:nvSpPr>
        <p:spPr>
          <a:xfrm>
            <a:off x="585900" y="1987075"/>
            <a:ext cx="11055300" cy="4403100"/>
          </a:xfrm>
          <a:prstGeom prst="rect">
            <a:avLst/>
          </a:prstGeom>
        </p:spPr>
        <p:txBody>
          <a:bodyPr anchorCtr="0" anchor="t" bIns="45700" lIns="0" spcFirstLastPara="1" rIns="0" wrap="square" tIns="0">
            <a:noAutofit/>
          </a:bodyPr>
          <a:lstStyle/>
          <a:p>
            <a:pPr indent="-330200" lvl="0" marL="457200" rtl="0" algn="l">
              <a:lnSpc>
                <a:spcPct val="115000"/>
              </a:lnSpc>
              <a:spcBef>
                <a:spcPts val="0"/>
              </a:spcBef>
              <a:spcAft>
                <a:spcPts val="0"/>
              </a:spcAft>
              <a:buClr>
                <a:srgbClr val="073763"/>
              </a:buClr>
              <a:buSzPts val="1600"/>
              <a:buFont typeface="Montserrat"/>
              <a:buChar char="●"/>
            </a:pPr>
            <a:r>
              <a:rPr b="1" lang="ru-RU" sz="1600">
                <a:solidFill>
                  <a:srgbClr val="073763"/>
                </a:solidFill>
                <a:highlight>
                  <a:schemeClr val="lt1"/>
                </a:highlight>
                <a:latin typeface="Montserrat"/>
                <a:ea typeface="Montserrat"/>
                <a:cs typeface="Montserrat"/>
                <a:sym typeface="Montserrat"/>
              </a:rPr>
              <a:t>Lowercasing</a:t>
            </a:r>
            <a:endParaRPr b="1" sz="1600">
              <a:solidFill>
                <a:srgbClr val="073763"/>
              </a:solidFill>
              <a:highlight>
                <a:schemeClr val="lt1"/>
              </a:highlight>
              <a:latin typeface="Montserrat"/>
              <a:ea typeface="Montserrat"/>
              <a:cs typeface="Montserrat"/>
              <a:sym typeface="Montserrat"/>
            </a:endParaRPr>
          </a:p>
          <a:p>
            <a:pPr indent="-330200" lvl="0" marL="457200" rtl="0" algn="l">
              <a:lnSpc>
                <a:spcPct val="115000"/>
              </a:lnSpc>
              <a:spcBef>
                <a:spcPts val="0"/>
              </a:spcBef>
              <a:spcAft>
                <a:spcPts val="0"/>
              </a:spcAft>
              <a:buClr>
                <a:srgbClr val="073763"/>
              </a:buClr>
              <a:buSzPts val="1600"/>
              <a:buFont typeface="Montserrat"/>
              <a:buChar char="●"/>
            </a:pPr>
            <a:r>
              <a:rPr b="1" lang="ru-RU" sz="1600">
                <a:solidFill>
                  <a:srgbClr val="073763"/>
                </a:solidFill>
                <a:highlight>
                  <a:schemeClr val="lt1"/>
                </a:highlight>
                <a:latin typeface="Montserrat"/>
                <a:ea typeface="Montserrat"/>
                <a:cs typeface="Montserrat"/>
                <a:sym typeface="Montserrat"/>
              </a:rPr>
              <a:t>Punctuation removal</a:t>
            </a:r>
            <a:endParaRPr b="1" sz="1600">
              <a:solidFill>
                <a:srgbClr val="073763"/>
              </a:solidFill>
              <a:highlight>
                <a:schemeClr val="lt1"/>
              </a:highlight>
              <a:latin typeface="Montserrat"/>
              <a:ea typeface="Montserrat"/>
              <a:cs typeface="Montserrat"/>
              <a:sym typeface="Montserrat"/>
            </a:endParaRPr>
          </a:p>
          <a:p>
            <a:pPr indent="-330200" lvl="0" marL="457200" rtl="0" algn="l">
              <a:lnSpc>
                <a:spcPct val="115000"/>
              </a:lnSpc>
              <a:spcBef>
                <a:spcPts val="0"/>
              </a:spcBef>
              <a:spcAft>
                <a:spcPts val="0"/>
              </a:spcAft>
              <a:buClr>
                <a:srgbClr val="073763"/>
              </a:buClr>
              <a:buSzPts val="1600"/>
              <a:buFont typeface="Montserrat"/>
              <a:buChar char="●"/>
            </a:pPr>
            <a:r>
              <a:rPr b="1" lang="ru-RU" sz="1600">
                <a:solidFill>
                  <a:srgbClr val="073763"/>
                </a:solidFill>
                <a:highlight>
                  <a:schemeClr val="lt1"/>
                </a:highlight>
                <a:latin typeface="Montserrat"/>
                <a:ea typeface="Montserrat"/>
                <a:cs typeface="Montserrat"/>
                <a:sym typeface="Montserrat"/>
              </a:rPr>
              <a:t>Stop words removal</a:t>
            </a:r>
            <a:endParaRPr b="1" sz="1600">
              <a:solidFill>
                <a:srgbClr val="073763"/>
              </a:solidFill>
              <a:highlight>
                <a:schemeClr val="lt1"/>
              </a:highlight>
              <a:latin typeface="Montserrat"/>
              <a:ea typeface="Montserrat"/>
              <a:cs typeface="Montserrat"/>
              <a:sym typeface="Montserrat"/>
            </a:endParaRPr>
          </a:p>
          <a:p>
            <a:pPr indent="0" lvl="0" marL="0" rtl="0" algn="just">
              <a:lnSpc>
                <a:spcPct val="115000"/>
              </a:lnSpc>
              <a:spcBef>
                <a:spcPts val="1200"/>
              </a:spcBef>
              <a:spcAft>
                <a:spcPts val="0"/>
              </a:spcAft>
              <a:buNone/>
            </a:pPr>
            <a:r>
              <a:t/>
            </a:r>
            <a:endParaRPr sz="2000">
              <a:solidFill>
                <a:srgbClr val="073763"/>
              </a:solidFill>
            </a:endParaRPr>
          </a:p>
          <a:p>
            <a:pPr indent="0" lvl="0" marL="0" rtl="0" algn="just">
              <a:lnSpc>
                <a:spcPct val="115000"/>
              </a:lnSpc>
              <a:spcBef>
                <a:spcPts val="1200"/>
              </a:spcBef>
              <a:spcAft>
                <a:spcPts val="0"/>
              </a:spcAft>
              <a:buNone/>
            </a:pPr>
            <a:r>
              <a:t/>
            </a:r>
            <a:endParaRPr sz="2000">
              <a:solidFill>
                <a:srgbClr val="073763"/>
              </a:solidFill>
            </a:endParaRPr>
          </a:p>
          <a:p>
            <a:pPr indent="0" lvl="0" marL="0" rtl="0" algn="ctr">
              <a:lnSpc>
                <a:spcPct val="115000"/>
              </a:lnSpc>
              <a:spcBef>
                <a:spcPts val="1200"/>
              </a:spcBef>
              <a:spcAft>
                <a:spcPts val="0"/>
              </a:spcAft>
              <a:buNone/>
            </a:pPr>
            <a:r>
              <a:rPr lang="ru-RU" sz="1600">
                <a:solidFill>
                  <a:srgbClr val="073763"/>
                </a:solidFill>
                <a:latin typeface="Montserrat"/>
                <a:ea typeface="Montserrat"/>
                <a:cs typeface="Montserrat"/>
                <a:sym typeface="Montserrat"/>
              </a:rPr>
              <a:t>Output is clean converted text without punctuation, stop words or capital letters.</a:t>
            </a:r>
            <a:endParaRPr sz="1600">
              <a:solidFill>
                <a:srgbClr val="073763"/>
              </a:solidFill>
              <a:latin typeface="Montserrat"/>
              <a:ea typeface="Montserrat"/>
              <a:cs typeface="Montserrat"/>
              <a:sym typeface="Montserrat"/>
            </a:endParaRPr>
          </a:p>
        </p:txBody>
      </p:sp>
      <p:sp>
        <p:nvSpPr>
          <p:cNvPr id="247" name="Google Shape;247;p20"/>
          <p:cNvSpPr txBox="1"/>
          <p:nvPr>
            <p:ph idx="2" type="body"/>
          </p:nvPr>
        </p:nvSpPr>
        <p:spPr>
          <a:xfrm>
            <a:off x="1143700" y="464849"/>
            <a:ext cx="1901700" cy="567900"/>
          </a:xfrm>
          <a:prstGeom prst="rect">
            <a:avLst/>
          </a:prstGeom>
        </p:spPr>
        <p:txBody>
          <a:bodyPr anchorCtr="0" anchor="t" bIns="0" lIns="0" spcFirstLastPara="1" rIns="0" wrap="square" tIns="0">
            <a:noAutofit/>
          </a:bodyPr>
          <a:lstStyle/>
          <a:p>
            <a:pPr indent="0" lvl="0" marL="0" rtl="0" algn="l">
              <a:lnSpc>
                <a:spcPct val="115000"/>
              </a:lnSpc>
              <a:spcBef>
                <a:spcPts val="0"/>
              </a:spcBef>
              <a:spcAft>
                <a:spcPts val="0"/>
              </a:spcAft>
              <a:buNone/>
            </a:pPr>
            <a:r>
              <a:rPr lang="ru-RU" sz="1600"/>
              <a:t>Faculty of Humanities </a:t>
            </a:r>
            <a:endParaRPr sz="800"/>
          </a:p>
        </p:txBody>
      </p:sp>
      <p:sp>
        <p:nvSpPr>
          <p:cNvPr id="248" name="Google Shape;248;p20"/>
          <p:cNvSpPr txBox="1"/>
          <p:nvPr>
            <p:ph idx="3" type="body"/>
          </p:nvPr>
        </p:nvSpPr>
        <p:spPr>
          <a:xfrm>
            <a:off x="3425975" y="504900"/>
            <a:ext cx="2530200" cy="487800"/>
          </a:xfrm>
          <a:prstGeom prst="rect">
            <a:avLst/>
          </a:prstGeom>
        </p:spPr>
        <p:txBody>
          <a:bodyPr anchorCtr="0" anchor="t" bIns="0" lIns="0" spcFirstLastPara="1" rIns="0" wrap="square" tIns="0">
            <a:noAutofit/>
          </a:bodyPr>
          <a:lstStyle/>
          <a:p>
            <a:pPr indent="0" lvl="0" marL="0" rtl="0" algn="l">
              <a:lnSpc>
                <a:spcPct val="115000"/>
              </a:lnSpc>
              <a:spcBef>
                <a:spcPts val="0"/>
              </a:spcBef>
              <a:spcAft>
                <a:spcPts val="0"/>
              </a:spcAft>
              <a:buNone/>
            </a:pPr>
            <a:r>
              <a:rPr lang="ru-RU" sz="1500"/>
              <a:t>Applied Linguistics and Text Analytics </a:t>
            </a:r>
            <a:endParaRPr sz="1500"/>
          </a:p>
        </p:txBody>
      </p:sp>
      <p:sp>
        <p:nvSpPr>
          <p:cNvPr id="249" name="Google Shape;249;p20"/>
          <p:cNvSpPr txBox="1"/>
          <p:nvPr>
            <p:ph idx="4" type="body"/>
          </p:nvPr>
        </p:nvSpPr>
        <p:spPr>
          <a:xfrm>
            <a:off x="6274175" y="504901"/>
            <a:ext cx="2070000" cy="487800"/>
          </a:xfrm>
          <a:prstGeom prst="rect">
            <a:avLst/>
          </a:prstGeom>
        </p:spPr>
        <p:txBody>
          <a:bodyPr anchorCtr="0" anchor="t" bIns="0" lIns="0" spcFirstLastPara="1" rIns="0" wrap="square" tIns="0">
            <a:noAutofit/>
          </a:bodyPr>
          <a:lstStyle/>
          <a:p>
            <a:pPr indent="0" lvl="0" marL="0" rtl="0" algn="l">
              <a:lnSpc>
                <a:spcPct val="115000"/>
              </a:lnSpc>
              <a:spcBef>
                <a:spcPts val="0"/>
              </a:spcBef>
              <a:spcAft>
                <a:spcPts val="0"/>
              </a:spcAft>
              <a:buNone/>
            </a:pPr>
            <a:r>
              <a:rPr lang="ru-RU" sz="1500"/>
              <a:t>Nizhniy Novgorod</a:t>
            </a:r>
            <a:endParaRPr sz="1500"/>
          </a:p>
          <a:p>
            <a:pPr indent="0" lvl="0" marL="0" rtl="0" algn="l">
              <a:lnSpc>
                <a:spcPct val="115000"/>
              </a:lnSpc>
              <a:spcBef>
                <a:spcPts val="0"/>
              </a:spcBef>
              <a:spcAft>
                <a:spcPts val="0"/>
              </a:spcAft>
              <a:buNone/>
            </a:pPr>
            <a:r>
              <a:rPr lang="ru-RU" sz="1500"/>
              <a:t>2024</a:t>
            </a:r>
            <a:endParaRPr sz="1500"/>
          </a:p>
        </p:txBody>
      </p:sp>
      <p:sp>
        <p:nvSpPr>
          <p:cNvPr id="250" name="Google Shape;250;p20"/>
          <p:cNvSpPr txBox="1"/>
          <p:nvPr/>
        </p:nvSpPr>
        <p:spPr>
          <a:xfrm>
            <a:off x="1854600" y="1167750"/>
            <a:ext cx="8520600" cy="684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ru-RU" sz="2800">
                <a:solidFill>
                  <a:srgbClr val="073763"/>
                </a:solidFill>
              </a:rPr>
              <a:t>Analysis process</a:t>
            </a:r>
            <a:endParaRPr b="1" sz="2800">
              <a:solidFill>
                <a:srgbClr val="073763"/>
              </a:solidFill>
            </a:endParaRPr>
          </a:p>
        </p:txBody>
      </p:sp>
      <p:pic>
        <p:nvPicPr>
          <p:cNvPr id="251" name="Google Shape;251;p20"/>
          <p:cNvPicPr preferRelativeResize="0"/>
          <p:nvPr/>
        </p:nvPicPr>
        <p:blipFill>
          <a:blip r:embed="rId3">
            <a:alphaModFix/>
          </a:blip>
          <a:stretch>
            <a:fillRect/>
          </a:stretch>
        </p:blipFill>
        <p:spPr>
          <a:xfrm>
            <a:off x="340788" y="5292525"/>
            <a:ext cx="11545524" cy="9083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21"/>
          <p:cNvSpPr txBox="1"/>
          <p:nvPr>
            <p:ph idx="1" type="body"/>
          </p:nvPr>
        </p:nvSpPr>
        <p:spPr>
          <a:xfrm>
            <a:off x="594550" y="1145275"/>
            <a:ext cx="5510100" cy="730200"/>
          </a:xfrm>
          <a:prstGeom prst="rect">
            <a:avLst/>
          </a:prstGeom>
          <a:ln>
            <a:noFill/>
          </a:ln>
        </p:spPr>
        <p:txBody>
          <a:bodyPr anchorCtr="0" anchor="ctr" bIns="45700" lIns="0" spcFirstLastPara="1" rIns="0" wrap="square" tIns="0">
            <a:noAutofit/>
          </a:bodyPr>
          <a:lstStyle/>
          <a:p>
            <a:pPr indent="0" lvl="0" marL="0" rtl="0" algn="ctr">
              <a:lnSpc>
                <a:spcPct val="115000"/>
              </a:lnSpc>
              <a:spcBef>
                <a:spcPts val="0"/>
              </a:spcBef>
              <a:spcAft>
                <a:spcPts val="0"/>
              </a:spcAft>
              <a:buNone/>
            </a:pPr>
            <a:r>
              <a:rPr b="1" lang="ru-RU" sz="2600">
                <a:solidFill>
                  <a:srgbClr val="073763"/>
                </a:solidFill>
                <a:highlight>
                  <a:schemeClr val="lt1"/>
                </a:highlight>
                <a:latin typeface="Montserrat"/>
                <a:ea typeface="Montserrat"/>
                <a:cs typeface="Montserrat"/>
                <a:sym typeface="Montserrat"/>
              </a:rPr>
              <a:t>Part-of-Speech (POS) Tagging</a:t>
            </a:r>
            <a:endParaRPr sz="3000">
              <a:solidFill>
                <a:srgbClr val="073763"/>
              </a:solidFill>
              <a:latin typeface="Montserrat"/>
              <a:ea typeface="Montserrat"/>
              <a:cs typeface="Montserrat"/>
              <a:sym typeface="Montserrat"/>
            </a:endParaRPr>
          </a:p>
        </p:txBody>
      </p:sp>
      <p:sp>
        <p:nvSpPr>
          <p:cNvPr id="258" name="Google Shape;258;p21"/>
          <p:cNvSpPr txBox="1"/>
          <p:nvPr>
            <p:ph idx="2" type="body"/>
          </p:nvPr>
        </p:nvSpPr>
        <p:spPr>
          <a:xfrm>
            <a:off x="1143700" y="464849"/>
            <a:ext cx="1901700" cy="567900"/>
          </a:xfrm>
          <a:prstGeom prst="rect">
            <a:avLst/>
          </a:prstGeom>
        </p:spPr>
        <p:txBody>
          <a:bodyPr anchorCtr="0" anchor="t" bIns="0" lIns="0" spcFirstLastPara="1" rIns="0" wrap="square" tIns="0">
            <a:noAutofit/>
          </a:bodyPr>
          <a:lstStyle/>
          <a:p>
            <a:pPr indent="0" lvl="0" marL="0" rtl="0" algn="l">
              <a:lnSpc>
                <a:spcPct val="115000"/>
              </a:lnSpc>
              <a:spcBef>
                <a:spcPts val="0"/>
              </a:spcBef>
              <a:spcAft>
                <a:spcPts val="0"/>
              </a:spcAft>
              <a:buNone/>
            </a:pPr>
            <a:r>
              <a:rPr lang="ru-RU" sz="1600"/>
              <a:t>Faculty of Humanities </a:t>
            </a:r>
            <a:endParaRPr sz="800"/>
          </a:p>
        </p:txBody>
      </p:sp>
      <p:sp>
        <p:nvSpPr>
          <p:cNvPr id="259" name="Google Shape;259;p21"/>
          <p:cNvSpPr txBox="1"/>
          <p:nvPr>
            <p:ph idx="3" type="body"/>
          </p:nvPr>
        </p:nvSpPr>
        <p:spPr>
          <a:xfrm>
            <a:off x="3425975" y="504900"/>
            <a:ext cx="2530200" cy="487800"/>
          </a:xfrm>
          <a:prstGeom prst="rect">
            <a:avLst/>
          </a:prstGeom>
        </p:spPr>
        <p:txBody>
          <a:bodyPr anchorCtr="0" anchor="t" bIns="0" lIns="0" spcFirstLastPara="1" rIns="0" wrap="square" tIns="0">
            <a:noAutofit/>
          </a:bodyPr>
          <a:lstStyle/>
          <a:p>
            <a:pPr indent="0" lvl="0" marL="0" rtl="0" algn="l">
              <a:lnSpc>
                <a:spcPct val="115000"/>
              </a:lnSpc>
              <a:spcBef>
                <a:spcPts val="0"/>
              </a:spcBef>
              <a:spcAft>
                <a:spcPts val="0"/>
              </a:spcAft>
              <a:buNone/>
            </a:pPr>
            <a:r>
              <a:rPr lang="ru-RU" sz="1500"/>
              <a:t>Applied Linguistics and Text Analytics </a:t>
            </a:r>
            <a:endParaRPr sz="1500"/>
          </a:p>
        </p:txBody>
      </p:sp>
      <p:pic>
        <p:nvPicPr>
          <p:cNvPr id="260" name="Google Shape;260;p21"/>
          <p:cNvPicPr preferRelativeResize="0"/>
          <p:nvPr/>
        </p:nvPicPr>
        <p:blipFill>
          <a:blip r:embed="rId3">
            <a:alphaModFix/>
          </a:blip>
          <a:stretch>
            <a:fillRect/>
          </a:stretch>
        </p:blipFill>
        <p:spPr>
          <a:xfrm>
            <a:off x="6394825" y="149600"/>
            <a:ext cx="5666725" cy="4420275"/>
          </a:xfrm>
          <a:prstGeom prst="rect">
            <a:avLst/>
          </a:prstGeom>
          <a:noFill/>
          <a:ln>
            <a:noFill/>
          </a:ln>
        </p:spPr>
      </p:pic>
      <p:pic>
        <p:nvPicPr>
          <p:cNvPr id="261" name="Google Shape;261;p21"/>
          <p:cNvPicPr preferRelativeResize="0"/>
          <p:nvPr/>
        </p:nvPicPr>
        <p:blipFill>
          <a:blip r:embed="rId4">
            <a:alphaModFix/>
          </a:blip>
          <a:stretch>
            <a:fillRect/>
          </a:stretch>
        </p:blipFill>
        <p:spPr>
          <a:xfrm>
            <a:off x="6394825" y="4569879"/>
            <a:ext cx="5666726" cy="2144421"/>
          </a:xfrm>
          <a:prstGeom prst="rect">
            <a:avLst/>
          </a:prstGeom>
          <a:noFill/>
          <a:ln>
            <a:noFill/>
          </a:ln>
        </p:spPr>
      </p:pic>
      <p:sp>
        <p:nvSpPr>
          <p:cNvPr id="262" name="Google Shape;262;p21"/>
          <p:cNvSpPr txBox="1"/>
          <p:nvPr/>
        </p:nvSpPr>
        <p:spPr>
          <a:xfrm>
            <a:off x="319600" y="2159638"/>
            <a:ext cx="3549900" cy="400200"/>
          </a:xfrm>
          <a:prstGeom prst="rect">
            <a:avLst/>
          </a:prstGeom>
          <a:noFill/>
          <a:ln cap="flat" cmpd="sng" w="28575">
            <a:solidFill>
              <a:srgbClr val="244999"/>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ru-RU">
                <a:latin typeface="Montserrat"/>
                <a:ea typeface="Montserrat"/>
                <a:cs typeface="Montserrat"/>
                <a:sym typeface="Montserrat"/>
              </a:rPr>
              <a:t>importing a library and functions</a:t>
            </a:r>
            <a:endParaRPr>
              <a:latin typeface="Montserrat"/>
              <a:ea typeface="Montserrat"/>
              <a:cs typeface="Montserrat"/>
              <a:sym typeface="Montserrat"/>
            </a:endParaRPr>
          </a:p>
        </p:txBody>
      </p:sp>
      <p:sp>
        <p:nvSpPr>
          <p:cNvPr id="263" name="Google Shape;263;p21"/>
          <p:cNvSpPr txBox="1"/>
          <p:nvPr/>
        </p:nvSpPr>
        <p:spPr>
          <a:xfrm>
            <a:off x="1688325" y="2973063"/>
            <a:ext cx="4432200" cy="615600"/>
          </a:xfrm>
          <a:prstGeom prst="rect">
            <a:avLst/>
          </a:prstGeom>
          <a:noFill/>
          <a:ln cap="flat" cmpd="sng" w="28575">
            <a:solidFill>
              <a:srgbClr val="244999"/>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ru-RU">
                <a:latin typeface="Montserrat"/>
                <a:ea typeface="Montserrat"/>
                <a:cs typeface="Montserrat"/>
                <a:sym typeface="Montserrat"/>
              </a:rPr>
              <a:t>defining a function called "pos_tagging" that takes a single argument called "file_path"</a:t>
            </a:r>
            <a:endParaRPr>
              <a:latin typeface="Montserrat"/>
              <a:ea typeface="Montserrat"/>
              <a:cs typeface="Montserrat"/>
              <a:sym typeface="Montserrat"/>
            </a:endParaRPr>
          </a:p>
        </p:txBody>
      </p:sp>
      <p:sp>
        <p:nvSpPr>
          <p:cNvPr id="264" name="Google Shape;264;p21"/>
          <p:cNvSpPr txBox="1"/>
          <p:nvPr/>
        </p:nvSpPr>
        <p:spPr>
          <a:xfrm>
            <a:off x="594550" y="3746825"/>
            <a:ext cx="2038200" cy="400200"/>
          </a:xfrm>
          <a:prstGeom prst="rect">
            <a:avLst/>
          </a:prstGeom>
          <a:noFill/>
          <a:ln cap="flat" cmpd="sng" w="28575">
            <a:solidFill>
              <a:srgbClr val="244999"/>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ru-RU">
                <a:latin typeface="Montserrat"/>
                <a:ea typeface="Montserrat"/>
                <a:cs typeface="Montserrat"/>
                <a:sym typeface="Montserrat"/>
              </a:rPr>
              <a:t>opening file</a:t>
            </a:r>
            <a:endParaRPr>
              <a:latin typeface="Montserrat"/>
              <a:ea typeface="Montserrat"/>
              <a:cs typeface="Montserrat"/>
              <a:sym typeface="Montserrat"/>
            </a:endParaRPr>
          </a:p>
        </p:txBody>
      </p:sp>
      <p:sp>
        <p:nvSpPr>
          <p:cNvPr id="265" name="Google Shape;265;p21"/>
          <p:cNvSpPr txBox="1"/>
          <p:nvPr/>
        </p:nvSpPr>
        <p:spPr>
          <a:xfrm>
            <a:off x="2339725" y="4314950"/>
            <a:ext cx="3549900" cy="615600"/>
          </a:xfrm>
          <a:prstGeom prst="rect">
            <a:avLst/>
          </a:prstGeom>
          <a:noFill/>
          <a:ln cap="flat" cmpd="sng" w="28575">
            <a:solidFill>
              <a:srgbClr val="244999"/>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ru-RU">
                <a:latin typeface="Montserrat"/>
                <a:ea typeface="Montserrat"/>
                <a:cs typeface="Montserrat"/>
                <a:sym typeface="Montserrat"/>
              </a:rPr>
              <a:t>using the "wordtokenize" function to split the text into individual tokens</a:t>
            </a:r>
            <a:endParaRPr>
              <a:latin typeface="Montserrat"/>
              <a:ea typeface="Montserrat"/>
              <a:cs typeface="Montserrat"/>
              <a:sym typeface="Montserrat"/>
            </a:endParaRPr>
          </a:p>
        </p:txBody>
      </p:sp>
      <p:sp>
        <p:nvSpPr>
          <p:cNvPr id="266" name="Google Shape;266;p21"/>
          <p:cNvSpPr txBox="1"/>
          <p:nvPr/>
        </p:nvSpPr>
        <p:spPr>
          <a:xfrm>
            <a:off x="425975" y="5334000"/>
            <a:ext cx="3000000" cy="615600"/>
          </a:xfrm>
          <a:prstGeom prst="rect">
            <a:avLst/>
          </a:prstGeom>
          <a:noFill/>
          <a:ln cap="flat" cmpd="sng" w="28575">
            <a:solidFill>
              <a:srgbClr val="244999"/>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ru-RU">
                <a:latin typeface="Montserrat"/>
                <a:ea typeface="Montserrat"/>
                <a:cs typeface="Montserrat"/>
                <a:sym typeface="Montserrat"/>
              </a:rPr>
              <a:t>assign parts of speech to each word in the text</a:t>
            </a:r>
            <a:endParaRPr>
              <a:latin typeface="Montserrat"/>
              <a:ea typeface="Montserrat"/>
              <a:cs typeface="Montserrat"/>
              <a:sym typeface="Montserrat"/>
            </a:endParaRPr>
          </a:p>
        </p:txBody>
      </p:sp>
      <p:sp>
        <p:nvSpPr>
          <p:cNvPr id="267" name="Google Shape;267;p21"/>
          <p:cNvSpPr txBox="1"/>
          <p:nvPr/>
        </p:nvSpPr>
        <p:spPr>
          <a:xfrm>
            <a:off x="2971800" y="6096000"/>
            <a:ext cx="3000000" cy="400200"/>
          </a:xfrm>
          <a:prstGeom prst="rect">
            <a:avLst/>
          </a:prstGeom>
          <a:noFill/>
          <a:ln cap="flat" cmpd="sng" w="28575">
            <a:solidFill>
              <a:srgbClr val="244999"/>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ru-RU">
                <a:latin typeface="Montserrat"/>
                <a:ea typeface="Montserrat"/>
                <a:cs typeface="Montserrat"/>
                <a:sym typeface="Montserrat"/>
              </a:rPr>
              <a:t>a loop to coup parts of speech</a:t>
            </a:r>
            <a:endParaRPr>
              <a:latin typeface="Montserrat"/>
              <a:ea typeface="Montserrat"/>
              <a:cs typeface="Montserrat"/>
              <a:sym typeface="Montserrat"/>
            </a:endParaRPr>
          </a:p>
        </p:txBody>
      </p:sp>
      <p:pic>
        <p:nvPicPr>
          <p:cNvPr id="268" name="Google Shape;268;p21"/>
          <p:cNvPicPr preferRelativeResize="0"/>
          <p:nvPr/>
        </p:nvPicPr>
        <p:blipFill>
          <a:blip r:embed="rId5">
            <a:alphaModFix/>
          </a:blip>
          <a:stretch>
            <a:fillRect/>
          </a:stretch>
        </p:blipFill>
        <p:spPr>
          <a:xfrm rot="10800000">
            <a:off x="3942903" y="2296008"/>
            <a:ext cx="632125" cy="628024"/>
          </a:xfrm>
          <a:prstGeom prst="rect">
            <a:avLst/>
          </a:prstGeom>
          <a:noFill/>
          <a:ln>
            <a:noFill/>
          </a:ln>
        </p:spPr>
      </p:pic>
      <p:pic>
        <p:nvPicPr>
          <p:cNvPr id="269" name="Google Shape;269;p21"/>
          <p:cNvPicPr preferRelativeResize="0"/>
          <p:nvPr/>
        </p:nvPicPr>
        <p:blipFill>
          <a:blip r:embed="rId5">
            <a:alphaModFix/>
          </a:blip>
          <a:stretch>
            <a:fillRect/>
          </a:stretch>
        </p:blipFill>
        <p:spPr>
          <a:xfrm rot="9295225">
            <a:off x="2736055" y="3632911"/>
            <a:ext cx="632124" cy="628022"/>
          </a:xfrm>
          <a:prstGeom prst="rect">
            <a:avLst/>
          </a:prstGeom>
          <a:noFill/>
          <a:ln>
            <a:noFill/>
          </a:ln>
        </p:spPr>
      </p:pic>
      <p:pic>
        <p:nvPicPr>
          <p:cNvPr id="270" name="Google Shape;270;p21"/>
          <p:cNvPicPr preferRelativeResize="0"/>
          <p:nvPr/>
        </p:nvPicPr>
        <p:blipFill>
          <a:blip r:embed="rId5">
            <a:alphaModFix/>
          </a:blip>
          <a:stretch>
            <a:fillRect/>
          </a:stretch>
        </p:blipFill>
        <p:spPr>
          <a:xfrm rot="10800000">
            <a:off x="3524528" y="5467970"/>
            <a:ext cx="632125" cy="628024"/>
          </a:xfrm>
          <a:prstGeom prst="rect">
            <a:avLst/>
          </a:prstGeom>
          <a:noFill/>
          <a:ln>
            <a:noFill/>
          </a:ln>
        </p:spPr>
      </p:pic>
      <p:pic>
        <p:nvPicPr>
          <p:cNvPr id="271" name="Google Shape;271;p21"/>
          <p:cNvPicPr preferRelativeResize="0"/>
          <p:nvPr/>
        </p:nvPicPr>
        <p:blipFill>
          <a:blip r:embed="rId5">
            <a:alphaModFix/>
          </a:blip>
          <a:stretch>
            <a:fillRect/>
          </a:stretch>
        </p:blipFill>
        <p:spPr>
          <a:xfrm flipH="1" rot="-10186157">
            <a:off x="923254" y="3024210"/>
            <a:ext cx="632123" cy="628023"/>
          </a:xfrm>
          <a:prstGeom prst="rect">
            <a:avLst/>
          </a:prstGeom>
          <a:noFill/>
          <a:ln>
            <a:noFill/>
          </a:ln>
        </p:spPr>
      </p:pic>
      <p:pic>
        <p:nvPicPr>
          <p:cNvPr id="272" name="Google Shape;272;p21"/>
          <p:cNvPicPr preferRelativeResize="0"/>
          <p:nvPr/>
        </p:nvPicPr>
        <p:blipFill>
          <a:blip r:embed="rId5">
            <a:alphaModFix/>
          </a:blip>
          <a:stretch>
            <a:fillRect/>
          </a:stretch>
        </p:blipFill>
        <p:spPr>
          <a:xfrm flipH="1" rot="-10186157">
            <a:off x="1537342" y="4621010"/>
            <a:ext cx="632123" cy="628023"/>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22"/>
          <p:cNvSpPr txBox="1"/>
          <p:nvPr>
            <p:ph idx="1" type="body"/>
          </p:nvPr>
        </p:nvSpPr>
        <p:spPr>
          <a:xfrm>
            <a:off x="2577450" y="1221600"/>
            <a:ext cx="7037100" cy="783000"/>
          </a:xfrm>
          <a:prstGeom prst="rect">
            <a:avLst/>
          </a:prstGeom>
        </p:spPr>
        <p:txBody>
          <a:bodyPr anchorCtr="0" anchor="ctr" bIns="45700" lIns="0" spcFirstLastPara="1" rIns="0" wrap="square" tIns="0">
            <a:noAutofit/>
          </a:bodyPr>
          <a:lstStyle/>
          <a:p>
            <a:pPr indent="0" lvl="0" marL="0" rtl="0" algn="ctr">
              <a:lnSpc>
                <a:spcPct val="115000"/>
              </a:lnSpc>
              <a:spcBef>
                <a:spcPts val="0"/>
              </a:spcBef>
              <a:spcAft>
                <a:spcPts val="0"/>
              </a:spcAft>
              <a:buNone/>
            </a:pPr>
            <a:r>
              <a:rPr b="1" lang="ru-RU" sz="2800">
                <a:solidFill>
                  <a:srgbClr val="073763"/>
                </a:solidFill>
                <a:highlight>
                  <a:schemeClr val="lt1"/>
                </a:highlight>
                <a:latin typeface="Montserrat"/>
                <a:ea typeface="Montserrat"/>
                <a:cs typeface="Montserrat"/>
                <a:sym typeface="Montserrat"/>
              </a:rPr>
              <a:t>Part-of-Speech (POS) Tagging</a:t>
            </a:r>
            <a:endParaRPr sz="3200">
              <a:solidFill>
                <a:srgbClr val="073763"/>
              </a:solidFill>
            </a:endParaRPr>
          </a:p>
        </p:txBody>
      </p:sp>
      <p:sp>
        <p:nvSpPr>
          <p:cNvPr id="279" name="Google Shape;279;p22"/>
          <p:cNvSpPr txBox="1"/>
          <p:nvPr>
            <p:ph idx="2" type="body"/>
          </p:nvPr>
        </p:nvSpPr>
        <p:spPr>
          <a:xfrm>
            <a:off x="1143700" y="464849"/>
            <a:ext cx="1901700" cy="567900"/>
          </a:xfrm>
          <a:prstGeom prst="rect">
            <a:avLst/>
          </a:prstGeom>
        </p:spPr>
        <p:txBody>
          <a:bodyPr anchorCtr="0" anchor="t" bIns="0" lIns="0" spcFirstLastPara="1" rIns="0" wrap="square" tIns="0">
            <a:noAutofit/>
          </a:bodyPr>
          <a:lstStyle/>
          <a:p>
            <a:pPr indent="0" lvl="0" marL="0" rtl="0" algn="l">
              <a:lnSpc>
                <a:spcPct val="115000"/>
              </a:lnSpc>
              <a:spcBef>
                <a:spcPts val="0"/>
              </a:spcBef>
              <a:spcAft>
                <a:spcPts val="0"/>
              </a:spcAft>
              <a:buNone/>
            </a:pPr>
            <a:r>
              <a:rPr lang="ru-RU" sz="1600"/>
              <a:t>Faculty of Humanities </a:t>
            </a:r>
            <a:endParaRPr sz="800"/>
          </a:p>
        </p:txBody>
      </p:sp>
      <p:sp>
        <p:nvSpPr>
          <p:cNvPr id="280" name="Google Shape;280;p22"/>
          <p:cNvSpPr txBox="1"/>
          <p:nvPr>
            <p:ph idx="3" type="body"/>
          </p:nvPr>
        </p:nvSpPr>
        <p:spPr>
          <a:xfrm>
            <a:off x="3425975" y="504900"/>
            <a:ext cx="2530200" cy="487800"/>
          </a:xfrm>
          <a:prstGeom prst="rect">
            <a:avLst/>
          </a:prstGeom>
        </p:spPr>
        <p:txBody>
          <a:bodyPr anchorCtr="0" anchor="t" bIns="0" lIns="0" spcFirstLastPara="1" rIns="0" wrap="square" tIns="0">
            <a:noAutofit/>
          </a:bodyPr>
          <a:lstStyle/>
          <a:p>
            <a:pPr indent="0" lvl="0" marL="0" rtl="0" algn="l">
              <a:lnSpc>
                <a:spcPct val="115000"/>
              </a:lnSpc>
              <a:spcBef>
                <a:spcPts val="0"/>
              </a:spcBef>
              <a:spcAft>
                <a:spcPts val="0"/>
              </a:spcAft>
              <a:buNone/>
            </a:pPr>
            <a:r>
              <a:rPr lang="ru-RU" sz="1500"/>
              <a:t>Applied Linguistics and Text Analytics </a:t>
            </a:r>
            <a:endParaRPr sz="1500"/>
          </a:p>
        </p:txBody>
      </p:sp>
      <p:sp>
        <p:nvSpPr>
          <p:cNvPr id="281" name="Google Shape;281;p22"/>
          <p:cNvSpPr txBox="1"/>
          <p:nvPr>
            <p:ph idx="4" type="body"/>
          </p:nvPr>
        </p:nvSpPr>
        <p:spPr>
          <a:xfrm>
            <a:off x="6274175" y="504901"/>
            <a:ext cx="2070000" cy="487800"/>
          </a:xfrm>
          <a:prstGeom prst="rect">
            <a:avLst/>
          </a:prstGeom>
        </p:spPr>
        <p:txBody>
          <a:bodyPr anchorCtr="0" anchor="t" bIns="0" lIns="0" spcFirstLastPara="1" rIns="0" wrap="square" tIns="0">
            <a:noAutofit/>
          </a:bodyPr>
          <a:lstStyle/>
          <a:p>
            <a:pPr indent="0" lvl="0" marL="0" rtl="0" algn="l">
              <a:lnSpc>
                <a:spcPct val="115000"/>
              </a:lnSpc>
              <a:spcBef>
                <a:spcPts val="0"/>
              </a:spcBef>
              <a:spcAft>
                <a:spcPts val="0"/>
              </a:spcAft>
              <a:buNone/>
            </a:pPr>
            <a:r>
              <a:rPr lang="ru-RU" sz="1500"/>
              <a:t>Nizhniy Novgorod</a:t>
            </a:r>
            <a:endParaRPr sz="1500"/>
          </a:p>
          <a:p>
            <a:pPr indent="0" lvl="0" marL="0" rtl="0" algn="l">
              <a:lnSpc>
                <a:spcPct val="115000"/>
              </a:lnSpc>
              <a:spcBef>
                <a:spcPts val="0"/>
              </a:spcBef>
              <a:spcAft>
                <a:spcPts val="0"/>
              </a:spcAft>
              <a:buNone/>
            </a:pPr>
            <a:r>
              <a:rPr lang="ru-RU" sz="1500"/>
              <a:t>2024</a:t>
            </a:r>
            <a:endParaRPr sz="1500"/>
          </a:p>
        </p:txBody>
      </p:sp>
      <p:pic>
        <p:nvPicPr>
          <p:cNvPr id="282" name="Google Shape;282;p22"/>
          <p:cNvPicPr preferRelativeResize="0"/>
          <p:nvPr/>
        </p:nvPicPr>
        <p:blipFill rotWithShape="1">
          <a:blip r:embed="rId3">
            <a:alphaModFix/>
          </a:blip>
          <a:srcRect b="6103" l="5534" r="48499" t="44671"/>
          <a:stretch/>
        </p:blipFill>
        <p:spPr>
          <a:xfrm>
            <a:off x="6663800" y="2353050"/>
            <a:ext cx="5074650" cy="1283625"/>
          </a:xfrm>
          <a:prstGeom prst="rect">
            <a:avLst/>
          </a:prstGeom>
          <a:noFill/>
          <a:ln>
            <a:noFill/>
          </a:ln>
        </p:spPr>
      </p:pic>
      <p:sp>
        <p:nvSpPr>
          <p:cNvPr id="283" name="Google Shape;283;p22"/>
          <p:cNvSpPr txBox="1"/>
          <p:nvPr/>
        </p:nvSpPr>
        <p:spPr>
          <a:xfrm>
            <a:off x="1238975" y="2193450"/>
            <a:ext cx="4516200" cy="3249300"/>
          </a:xfrm>
          <a:prstGeom prst="rect">
            <a:avLst/>
          </a:prstGeom>
          <a:noFill/>
          <a:ln>
            <a:noFill/>
          </a:ln>
        </p:spPr>
        <p:txBody>
          <a:bodyPr anchorCtr="0" anchor="t" bIns="91425" lIns="91425" spcFirstLastPara="1" rIns="91425" wrap="square" tIns="91425">
            <a:spAutoFit/>
          </a:bodyPr>
          <a:lstStyle/>
          <a:p>
            <a:pPr indent="-368300" lvl="0" marL="457200" rtl="0" algn="l">
              <a:lnSpc>
                <a:spcPct val="115000"/>
              </a:lnSpc>
              <a:spcBef>
                <a:spcPts val="0"/>
              </a:spcBef>
              <a:spcAft>
                <a:spcPts val="0"/>
              </a:spcAft>
              <a:buSzPts val="2200"/>
              <a:buFont typeface="Montserrat"/>
              <a:buChar char="●"/>
            </a:pPr>
            <a:r>
              <a:rPr lang="ru-RU" sz="2200">
                <a:latin typeface="Montserrat"/>
                <a:ea typeface="Montserrat"/>
                <a:cs typeface="Montserrat"/>
                <a:sym typeface="Montserrat"/>
              </a:rPr>
              <a:t>a significant number of characters, objects, or places in the book</a:t>
            </a:r>
            <a:endParaRPr sz="2200">
              <a:latin typeface="Montserrat"/>
              <a:ea typeface="Montserrat"/>
              <a:cs typeface="Montserrat"/>
              <a:sym typeface="Montserrat"/>
            </a:endParaRPr>
          </a:p>
          <a:p>
            <a:pPr indent="-368300" lvl="0" marL="457200" rtl="0" algn="l">
              <a:lnSpc>
                <a:spcPct val="115000"/>
              </a:lnSpc>
              <a:spcBef>
                <a:spcPts val="0"/>
              </a:spcBef>
              <a:spcAft>
                <a:spcPts val="0"/>
              </a:spcAft>
              <a:buSzPts val="2200"/>
              <a:buFont typeface="Montserrat"/>
              <a:buChar char="●"/>
            </a:pPr>
            <a:r>
              <a:rPr lang="ru-RU" sz="2200">
                <a:latin typeface="Montserrat"/>
                <a:ea typeface="Montserrat"/>
                <a:cs typeface="Montserrat"/>
                <a:sym typeface="Montserrat"/>
              </a:rPr>
              <a:t>fast-paced plot</a:t>
            </a:r>
            <a:endParaRPr sz="2200">
              <a:latin typeface="Montserrat"/>
              <a:ea typeface="Montserrat"/>
              <a:cs typeface="Montserrat"/>
              <a:sym typeface="Montserrat"/>
            </a:endParaRPr>
          </a:p>
          <a:p>
            <a:pPr indent="-368300" lvl="0" marL="457200" rtl="0" algn="l">
              <a:lnSpc>
                <a:spcPct val="115000"/>
              </a:lnSpc>
              <a:spcBef>
                <a:spcPts val="0"/>
              </a:spcBef>
              <a:spcAft>
                <a:spcPts val="0"/>
              </a:spcAft>
              <a:buSzPts val="2200"/>
              <a:buFont typeface="Montserrat"/>
              <a:buChar char="●"/>
            </a:pPr>
            <a:r>
              <a:rPr lang="ru-RU" sz="2200">
                <a:latin typeface="Montserrat"/>
                <a:ea typeface="Montserrat"/>
                <a:cs typeface="Montserrat"/>
                <a:sym typeface="Montserrat"/>
              </a:rPr>
              <a:t>characters' actions and decisions, highlighting their roles in driving the narrative forward</a:t>
            </a:r>
            <a:endParaRPr sz="2200">
              <a:latin typeface="Montserrat"/>
              <a:ea typeface="Montserrat"/>
              <a:cs typeface="Montserrat"/>
              <a:sym typeface="Montserrat"/>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Пользовательские 1">
      <a:dk1>
        <a:srgbClr val="0F2C68"/>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